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aleway"/>
      <p:regular r:id="rId36"/>
      <p:bold r:id="rId37"/>
      <p:italic r:id="rId38"/>
      <p:boldItalic r:id="rId39"/>
    </p:embeddedFont>
    <p:embeddedFont>
      <p:font typeface="Raleway ExtraBold"/>
      <p:bold r:id="rId40"/>
      <p:boldItalic r:id="rId41"/>
    </p:embeddedFont>
    <p:embeddedFont>
      <p:font typeface="Bebas Neue"/>
      <p:regular r:id="rId42"/>
    </p:embeddedFont>
    <p:embeddedFont>
      <p:font typeface="Raleway Black"/>
      <p:bold r:id="rId43"/>
      <p:boldItalic r:id="rId44"/>
    </p:embeddedFont>
    <p:embeddedFont>
      <p:font typeface="Lato Black"/>
      <p:bold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531F4E4-512F-408C-9085-D302A75D9487}">
  <a:tblStyle styleId="{D531F4E4-512F-408C-9085-D302A75D948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alewayExtraBold-bold.fntdata"/><Relationship Id="rId20" Type="http://schemas.openxmlformats.org/officeDocument/2006/relationships/slide" Target="slides/slide15.xml"/><Relationship Id="rId42" Type="http://schemas.openxmlformats.org/officeDocument/2006/relationships/font" Target="fonts/BebasNeue-regular.fntdata"/><Relationship Id="rId41" Type="http://schemas.openxmlformats.org/officeDocument/2006/relationships/font" Target="fonts/RalewayExtraBold-boldItalic.fntdata"/><Relationship Id="rId22" Type="http://schemas.openxmlformats.org/officeDocument/2006/relationships/slide" Target="slides/slide17.xml"/><Relationship Id="rId44" Type="http://schemas.openxmlformats.org/officeDocument/2006/relationships/font" Target="fonts/RalewayBlack-boldItalic.fntdata"/><Relationship Id="rId21" Type="http://schemas.openxmlformats.org/officeDocument/2006/relationships/slide" Target="slides/slide16.xml"/><Relationship Id="rId43" Type="http://schemas.openxmlformats.org/officeDocument/2006/relationships/font" Target="fonts/RalewayBlack-bold.fntdata"/><Relationship Id="rId24" Type="http://schemas.openxmlformats.org/officeDocument/2006/relationships/slide" Target="slides/slide19.xml"/><Relationship Id="rId46" Type="http://schemas.openxmlformats.org/officeDocument/2006/relationships/font" Target="fonts/LatoBlack-boldItalic.fntdata"/><Relationship Id="rId23" Type="http://schemas.openxmlformats.org/officeDocument/2006/relationships/slide" Target="slides/slide18.xml"/><Relationship Id="rId45" Type="http://schemas.openxmlformats.org/officeDocument/2006/relationships/font" Target="fonts/LatoBlack-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aleway-bold.fntdata"/><Relationship Id="rId14" Type="http://schemas.openxmlformats.org/officeDocument/2006/relationships/slide" Target="slides/slide9.xml"/><Relationship Id="rId36" Type="http://schemas.openxmlformats.org/officeDocument/2006/relationships/font" Target="fonts/Raleway-regular.fntdata"/><Relationship Id="rId17" Type="http://schemas.openxmlformats.org/officeDocument/2006/relationships/slide" Target="slides/slide12.xml"/><Relationship Id="rId39" Type="http://schemas.openxmlformats.org/officeDocument/2006/relationships/font" Target="fonts/Raleway-boldItalic.fntdata"/><Relationship Id="rId16" Type="http://schemas.openxmlformats.org/officeDocument/2006/relationships/slide" Target="slides/slide11.xml"/><Relationship Id="rId38" Type="http://schemas.openxmlformats.org/officeDocument/2006/relationships/font" Target="fonts/Raleway-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10528bee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10528bee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29f8fbc7696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29f8fbc769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9ef0916bb1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9ef0916bb1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29ef0916bb1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29ef0916bb1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9ef0916bb1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9ef0916bb1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29ef0916bb1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29ef0916bb1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9f8fbc769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9f8fbc769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9f8fbc76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9f8fbc76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9fad7497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9fad7497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29fad74978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29fad74978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9fad74978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29fad74978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Naive, lin reg, neural networks, </a:t>
            </a:r>
            <a:r>
              <a:rPr lang="en"/>
              <a:t>decision</a:t>
            </a:r>
            <a:r>
              <a:rPr lang="en"/>
              <a:t> trees, knn?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9ef0916bb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9ef0916bb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9fad749787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9fad749787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9fad749787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9fad749787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29fad749787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29fad749787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RP</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29fad749787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29fad749787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RP</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29fad749787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29fad749787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RP</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29fad749787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29fad749787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29fad749787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29fad749787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Naive, lin reg, neural networks, decision trees, knn?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29fad749787_0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29fad749787_0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29fad749787_0_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29fad749787_0_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29fad749787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29fad749787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9f8fbc769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9f8fbc769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29fad749787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29fad749787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a05ddfa2a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a05ddfa2a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10528beea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10528beea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362d286f3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362d286f3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9f8fbc7696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9f8fbc769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9ef0916bb1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9ef0916bb1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9ef0916bb1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9ef0916bb1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1521300" y="1291650"/>
            <a:ext cx="6101400" cy="2560200"/>
          </a:xfrm>
          <a:prstGeom prst="rect">
            <a:avLst/>
          </a:prstGeom>
        </p:spPr>
        <p:txBody>
          <a:bodyPr anchorCtr="0" anchor="ctr" bIns="0" lIns="0" spcFirstLastPara="1" rIns="0" wrap="square" tIns="0">
            <a:noAutofit/>
          </a:bodyPr>
          <a:lstStyle>
            <a:lvl1pPr lvl="0">
              <a:lnSpc>
                <a:spcPct val="80000"/>
              </a:lnSpc>
              <a:spcBef>
                <a:spcPts val="0"/>
              </a:spcBef>
              <a:spcAft>
                <a:spcPts val="0"/>
              </a:spcAft>
              <a:buClr>
                <a:srgbClr val="191919"/>
              </a:buClr>
              <a:buSzPts val="5200"/>
              <a:buNone/>
              <a:defRPr b="1" sz="5400">
                <a:solidFill>
                  <a:schemeClr val="lt2"/>
                </a:solidFill>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p:txBody>
      </p:sp>
      <p:sp>
        <p:nvSpPr>
          <p:cNvPr id="11" name="Google Shape;11;p2"/>
          <p:cNvSpPr txBox="1"/>
          <p:nvPr>
            <p:ph idx="1" type="subTitle"/>
          </p:nvPr>
        </p:nvSpPr>
        <p:spPr>
          <a:xfrm>
            <a:off x="3921100" y="4196925"/>
            <a:ext cx="4503000" cy="409500"/>
          </a:xfrm>
          <a:prstGeom prst="rect">
            <a:avLst/>
          </a:prstGeom>
          <a:noFill/>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600">
                <a:solidFill>
                  <a:schemeClr val="dk2"/>
                </a:solidFill>
                <a:latin typeface="Trebuchet MS"/>
                <a:ea typeface="Trebuchet MS"/>
                <a:cs typeface="Trebuchet MS"/>
                <a:sym typeface="Trebuchet M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2" name="Google Shape;12;p2"/>
          <p:cNvGrpSpPr/>
          <p:nvPr/>
        </p:nvGrpSpPr>
        <p:grpSpPr>
          <a:xfrm>
            <a:off x="237191" y="4120378"/>
            <a:ext cx="965619" cy="966238"/>
            <a:chOff x="7968500" y="4390966"/>
            <a:chExt cx="509400" cy="509700"/>
          </a:xfrm>
        </p:grpSpPr>
        <p:sp>
          <p:nvSpPr>
            <p:cNvPr id="13" name="Google Shape;13;p2"/>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p:nvPr/>
        </p:nvSpPr>
        <p:spPr>
          <a:xfrm>
            <a:off x="-335850"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7" name="Shape 77"/>
        <p:cNvGrpSpPr/>
        <p:nvPr/>
      </p:nvGrpSpPr>
      <p:grpSpPr>
        <a:xfrm>
          <a:off x="0" y="0"/>
          <a:ext cx="0" cy="0"/>
          <a:chOff x="0" y="0"/>
          <a:chExt cx="0" cy="0"/>
        </a:xfrm>
      </p:grpSpPr>
      <p:sp>
        <p:nvSpPr>
          <p:cNvPr id="78" name="Google Shape;78;p11"/>
          <p:cNvSpPr txBox="1"/>
          <p:nvPr>
            <p:ph hasCustomPrompt="1" type="title"/>
          </p:nvPr>
        </p:nvSpPr>
        <p:spPr>
          <a:xfrm>
            <a:off x="720000" y="1358450"/>
            <a:ext cx="7704000" cy="1511100"/>
          </a:xfrm>
          <a:prstGeom prst="rect">
            <a:avLst/>
          </a:prstGeom>
        </p:spPr>
        <p:txBody>
          <a:bodyPr anchorCtr="0" anchor="ctr" bIns="0" lIns="0" spcFirstLastPara="1" rIns="0" wrap="square" tIns="0">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9" name="Google Shape;79;p11"/>
          <p:cNvSpPr txBox="1"/>
          <p:nvPr>
            <p:ph idx="1" type="subTitle"/>
          </p:nvPr>
        </p:nvSpPr>
        <p:spPr>
          <a:xfrm>
            <a:off x="2194500" y="3413621"/>
            <a:ext cx="47550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80" name="Google Shape;80;p11"/>
          <p:cNvGrpSpPr/>
          <p:nvPr/>
        </p:nvGrpSpPr>
        <p:grpSpPr>
          <a:xfrm>
            <a:off x="4089191" y="309303"/>
            <a:ext cx="965619" cy="966238"/>
            <a:chOff x="7968500" y="4390966"/>
            <a:chExt cx="509400" cy="509700"/>
          </a:xfrm>
        </p:grpSpPr>
        <p:sp>
          <p:nvSpPr>
            <p:cNvPr id="81" name="Google Shape;81;p11"/>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1"/>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11"/>
          <p:cNvSpPr/>
          <p:nvPr/>
        </p:nvSpPr>
        <p:spPr>
          <a:xfrm flipH="1">
            <a:off x="-589950" y="-769950"/>
            <a:ext cx="2162700" cy="2162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1"/>
          <p:cNvSpPr/>
          <p:nvPr/>
        </p:nvSpPr>
        <p:spPr>
          <a:xfrm flipH="1">
            <a:off x="7571250" y="3750750"/>
            <a:ext cx="2162700" cy="21627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6" name="Shape 86"/>
        <p:cNvGrpSpPr/>
        <p:nvPr/>
      </p:nvGrpSpPr>
      <p:grpSpPr>
        <a:xfrm>
          <a:off x="0" y="0"/>
          <a:ext cx="0" cy="0"/>
          <a:chOff x="0" y="0"/>
          <a:chExt cx="0" cy="0"/>
        </a:xfrm>
      </p:grpSpPr>
      <p:sp>
        <p:nvSpPr>
          <p:cNvPr id="87" name="Google Shape;87;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8" name="Shape 88"/>
        <p:cNvGrpSpPr/>
        <p:nvPr/>
      </p:nvGrpSpPr>
      <p:grpSpPr>
        <a:xfrm>
          <a:off x="0" y="0"/>
          <a:ext cx="0" cy="0"/>
          <a:chOff x="0" y="0"/>
          <a:chExt cx="0" cy="0"/>
        </a:xfrm>
      </p:grpSpPr>
      <p:sp>
        <p:nvSpPr>
          <p:cNvPr id="89" name="Google Shape;89;p13"/>
          <p:cNvSpPr txBox="1"/>
          <p:nvPr>
            <p:ph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90" name="Google Shape;90;p13"/>
          <p:cNvGrpSpPr/>
          <p:nvPr/>
        </p:nvGrpSpPr>
        <p:grpSpPr>
          <a:xfrm>
            <a:off x="-679937" y="-673442"/>
            <a:ext cx="1645413" cy="1646382"/>
            <a:chOff x="7968500" y="4390966"/>
            <a:chExt cx="509400" cy="509700"/>
          </a:xfrm>
        </p:grpSpPr>
        <p:sp>
          <p:nvSpPr>
            <p:cNvPr id="91" name="Google Shape;91;p13"/>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94" name="Shape 94"/>
        <p:cNvGrpSpPr/>
        <p:nvPr/>
      </p:nvGrpSpPr>
      <p:grpSpPr>
        <a:xfrm>
          <a:off x="0" y="0"/>
          <a:ext cx="0" cy="0"/>
          <a:chOff x="0" y="0"/>
          <a:chExt cx="0" cy="0"/>
        </a:xfrm>
      </p:grpSpPr>
      <p:sp>
        <p:nvSpPr>
          <p:cNvPr id="95" name="Google Shape;95;p14"/>
          <p:cNvSpPr txBox="1"/>
          <p:nvPr>
            <p:ph type="title"/>
          </p:nvPr>
        </p:nvSpPr>
        <p:spPr>
          <a:xfrm>
            <a:off x="720000" y="2211980"/>
            <a:ext cx="1603800" cy="6402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14"/>
          <p:cNvSpPr txBox="1"/>
          <p:nvPr>
            <p:ph hasCustomPrompt="1" idx="2" type="title"/>
          </p:nvPr>
        </p:nvSpPr>
        <p:spPr>
          <a:xfrm>
            <a:off x="720000" y="1618580"/>
            <a:ext cx="876600" cy="5934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4"/>
          <p:cNvSpPr txBox="1"/>
          <p:nvPr>
            <p:ph idx="1" type="subTitle"/>
          </p:nvPr>
        </p:nvSpPr>
        <p:spPr>
          <a:xfrm>
            <a:off x="720000" y="3131942"/>
            <a:ext cx="16038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8" name="Google Shape;98;p14"/>
          <p:cNvSpPr txBox="1"/>
          <p:nvPr>
            <p:ph idx="3" type="title"/>
          </p:nvPr>
        </p:nvSpPr>
        <p:spPr>
          <a:xfrm>
            <a:off x="2753403" y="2211980"/>
            <a:ext cx="1603800" cy="6402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9" name="Google Shape;99;p14"/>
          <p:cNvSpPr txBox="1"/>
          <p:nvPr>
            <p:ph hasCustomPrompt="1" idx="4" type="title"/>
          </p:nvPr>
        </p:nvSpPr>
        <p:spPr>
          <a:xfrm>
            <a:off x="2753403" y="1618580"/>
            <a:ext cx="876600" cy="5934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4"/>
          <p:cNvSpPr txBox="1"/>
          <p:nvPr>
            <p:ph idx="5" type="subTitle"/>
          </p:nvPr>
        </p:nvSpPr>
        <p:spPr>
          <a:xfrm>
            <a:off x="2753403" y="3131942"/>
            <a:ext cx="16038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1" name="Google Shape;101;p14"/>
          <p:cNvSpPr txBox="1"/>
          <p:nvPr>
            <p:ph idx="6" type="title"/>
          </p:nvPr>
        </p:nvSpPr>
        <p:spPr>
          <a:xfrm>
            <a:off x="4786806" y="2211980"/>
            <a:ext cx="1603800" cy="6402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2" name="Google Shape;102;p14"/>
          <p:cNvSpPr txBox="1"/>
          <p:nvPr>
            <p:ph hasCustomPrompt="1" idx="7" type="title"/>
          </p:nvPr>
        </p:nvSpPr>
        <p:spPr>
          <a:xfrm>
            <a:off x="4786806" y="1618580"/>
            <a:ext cx="876600" cy="5934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4"/>
          <p:cNvSpPr txBox="1"/>
          <p:nvPr>
            <p:ph idx="8" type="subTitle"/>
          </p:nvPr>
        </p:nvSpPr>
        <p:spPr>
          <a:xfrm>
            <a:off x="4786806" y="3131942"/>
            <a:ext cx="16038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4" name="Google Shape;104;p14"/>
          <p:cNvSpPr txBox="1"/>
          <p:nvPr>
            <p:ph idx="9" type="title"/>
          </p:nvPr>
        </p:nvSpPr>
        <p:spPr>
          <a:xfrm>
            <a:off x="6820210" y="2211980"/>
            <a:ext cx="1603800" cy="640200"/>
          </a:xfrm>
          <a:prstGeom prst="rect">
            <a:avLst/>
          </a:prstGeom>
        </p:spPr>
        <p:txBody>
          <a:bodyPr anchorCtr="0" anchor="t" bIns="0" lIns="0" spcFirstLastPara="1" rIns="0" wrap="square" tIns="0">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5" name="Google Shape;105;p14"/>
          <p:cNvSpPr txBox="1"/>
          <p:nvPr>
            <p:ph hasCustomPrompt="1" idx="13" type="title"/>
          </p:nvPr>
        </p:nvSpPr>
        <p:spPr>
          <a:xfrm>
            <a:off x="6820210" y="1618580"/>
            <a:ext cx="876600" cy="5934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4"/>
          <p:cNvSpPr txBox="1"/>
          <p:nvPr>
            <p:ph idx="14" type="subTitle"/>
          </p:nvPr>
        </p:nvSpPr>
        <p:spPr>
          <a:xfrm>
            <a:off x="6820210" y="3131942"/>
            <a:ext cx="16038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7" name="Google Shape;107;p14"/>
          <p:cNvSpPr txBox="1"/>
          <p:nvPr>
            <p:ph idx="15" type="title"/>
          </p:nvPr>
        </p:nvSpPr>
        <p:spPr>
          <a:xfrm>
            <a:off x="720000" y="421102"/>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08" name="Google Shape;108;p14"/>
          <p:cNvGrpSpPr/>
          <p:nvPr/>
        </p:nvGrpSpPr>
        <p:grpSpPr>
          <a:xfrm>
            <a:off x="-679937" y="-673442"/>
            <a:ext cx="1645413" cy="1646382"/>
            <a:chOff x="7968500" y="4390966"/>
            <a:chExt cx="509400" cy="509700"/>
          </a:xfrm>
        </p:grpSpPr>
        <p:sp>
          <p:nvSpPr>
            <p:cNvPr id="109" name="Google Shape;109;p14"/>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dk2"/>
        </a:solidFill>
      </p:bgPr>
    </p:bg>
    <p:spTree>
      <p:nvGrpSpPr>
        <p:cNvPr id="112" name="Shape 112"/>
        <p:cNvGrpSpPr/>
        <p:nvPr/>
      </p:nvGrpSpPr>
      <p:grpSpPr>
        <a:xfrm>
          <a:off x="0" y="0"/>
          <a:ext cx="0" cy="0"/>
          <a:chOff x="0" y="0"/>
          <a:chExt cx="0" cy="0"/>
        </a:xfrm>
      </p:grpSpPr>
      <p:sp>
        <p:nvSpPr>
          <p:cNvPr id="113" name="Google Shape;113;p15"/>
          <p:cNvSpPr txBox="1"/>
          <p:nvPr>
            <p:ph type="title"/>
          </p:nvPr>
        </p:nvSpPr>
        <p:spPr>
          <a:xfrm>
            <a:off x="2646000" y="3652224"/>
            <a:ext cx="3852000" cy="457200"/>
          </a:xfrm>
          <a:prstGeom prst="rect">
            <a:avLst/>
          </a:prstGeom>
          <a:noFill/>
        </p:spPr>
        <p:txBody>
          <a:bodyPr anchorCtr="0" anchor="ctr" bIns="0" lIns="0" spcFirstLastPara="1" rIns="0" wrap="square" tIns="0">
            <a:noAutofit/>
          </a:bodyPr>
          <a:lstStyle>
            <a:lvl1pPr lvl="0" rtl="0" algn="ctr">
              <a:spcBef>
                <a:spcPts val="0"/>
              </a:spcBef>
              <a:spcAft>
                <a:spcPts val="0"/>
              </a:spcAft>
              <a:buClr>
                <a:schemeClr val="dk1"/>
              </a:buClr>
              <a:buSzPts val="3000"/>
              <a:buNone/>
              <a:defRPr sz="2500">
                <a:solidFill>
                  <a:schemeClr val="dk1"/>
                </a:solidFill>
              </a:defRPr>
            </a:lvl1pPr>
            <a:lvl2pPr lvl="1" rtl="0" algn="ctr">
              <a:spcBef>
                <a:spcPts val="0"/>
              </a:spcBef>
              <a:spcAft>
                <a:spcPts val="0"/>
              </a:spcAft>
              <a:buClr>
                <a:schemeClr val="dk1"/>
              </a:buClr>
              <a:buSzPts val="3000"/>
              <a:buNone/>
              <a:defRPr sz="3000">
                <a:solidFill>
                  <a:schemeClr val="dk1"/>
                </a:solidFill>
              </a:defRPr>
            </a:lvl2pPr>
            <a:lvl3pPr lvl="2" rtl="0" algn="ctr">
              <a:spcBef>
                <a:spcPts val="0"/>
              </a:spcBef>
              <a:spcAft>
                <a:spcPts val="0"/>
              </a:spcAft>
              <a:buClr>
                <a:schemeClr val="dk1"/>
              </a:buClr>
              <a:buSzPts val="3000"/>
              <a:buNone/>
              <a:defRPr sz="3000">
                <a:solidFill>
                  <a:schemeClr val="dk1"/>
                </a:solidFill>
              </a:defRPr>
            </a:lvl3pPr>
            <a:lvl4pPr lvl="3" rtl="0" algn="ctr">
              <a:spcBef>
                <a:spcPts val="0"/>
              </a:spcBef>
              <a:spcAft>
                <a:spcPts val="0"/>
              </a:spcAft>
              <a:buClr>
                <a:schemeClr val="dk1"/>
              </a:buClr>
              <a:buSzPts val="3000"/>
              <a:buNone/>
              <a:defRPr sz="3000">
                <a:solidFill>
                  <a:schemeClr val="dk1"/>
                </a:solidFill>
              </a:defRPr>
            </a:lvl4pPr>
            <a:lvl5pPr lvl="4" rtl="0" algn="ctr">
              <a:spcBef>
                <a:spcPts val="0"/>
              </a:spcBef>
              <a:spcAft>
                <a:spcPts val="0"/>
              </a:spcAft>
              <a:buClr>
                <a:schemeClr val="dk1"/>
              </a:buClr>
              <a:buSzPts val="3000"/>
              <a:buNone/>
              <a:defRPr sz="3000">
                <a:solidFill>
                  <a:schemeClr val="dk1"/>
                </a:solidFill>
              </a:defRPr>
            </a:lvl5pPr>
            <a:lvl6pPr lvl="5" rtl="0" algn="ctr">
              <a:spcBef>
                <a:spcPts val="0"/>
              </a:spcBef>
              <a:spcAft>
                <a:spcPts val="0"/>
              </a:spcAft>
              <a:buClr>
                <a:schemeClr val="dk1"/>
              </a:buClr>
              <a:buSzPts val="3000"/>
              <a:buNone/>
              <a:defRPr sz="3000">
                <a:solidFill>
                  <a:schemeClr val="dk1"/>
                </a:solidFill>
              </a:defRPr>
            </a:lvl6pPr>
            <a:lvl7pPr lvl="6" rtl="0" algn="ctr">
              <a:spcBef>
                <a:spcPts val="0"/>
              </a:spcBef>
              <a:spcAft>
                <a:spcPts val="0"/>
              </a:spcAft>
              <a:buClr>
                <a:schemeClr val="dk1"/>
              </a:buClr>
              <a:buSzPts val="3000"/>
              <a:buNone/>
              <a:defRPr sz="3000">
                <a:solidFill>
                  <a:schemeClr val="dk1"/>
                </a:solidFill>
              </a:defRPr>
            </a:lvl7pPr>
            <a:lvl8pPr lvl="7" rtl="0" algn="ctr">
              <a:spcBef>
                <a:spcPts val="0"/>
              </a:spcBef>
              <a:spcAft>
                <a:spcPts val="0"/>
              </a:spcAft>
              <a:buClr>
                <a:schemeClr val="dk1"/>
              </a:buClr>
              <a:buSzPts val="3000"/>
              <a:buNone/>
              <a:defRPr sz="3000">
                <a:solidFill>
                  <a:schemeClr val="dk1"/>
                </a:solidFill>
              </a:defRPr>
            </a:lvl8pPr>
            <a:lvl9pPr lvl="8" rtl="0" algn="ctr">
              <a:spcBef>
                <a:spcPts val="0"/>
              </a:spcBef>
              <a:spcAft>
                <a:spcPts val="0"/>
              </a:spcAft>
              <a:buClr>
                <a:schemeClr val="dk1"/>
              </a:buClr>
              <a:buSzPts val="3000"/>
              <a:buNone/>
              <a:defRPr sz="3000">
                <a:solidFill>
                  <a:schemeClr val="dk1"/>
                </a:solidFill>
              </a:defRPr>
            </a:lvl9pPr>
          </a:lstStyle>
          <a:p/>
        </p:txBody>
      </p:sp>
      <p:sp>
        <p:nvSpPr>
          <p:cNvPr id="114" name="Google Shape;114;p15"/>
          <p:cNvSpPr txBox="1"/>
          <p:nvPr>
            <p:ph idx="1" type="subTitle"/>
          </p:nvPr>
        </p:nvSpPr>
        <p:spPr>
          <a:xfrm>
            <a:off x="720000" y="1684108"/>
            <a:ext cx="7704000" cy="1463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500"/>
              <a:buNone/>
              <a:defRPr sz="3500">
                <a:solidFill>
                  <a:schemeClr val="dk1"/>
                </a:solidFill>
              </a:defRPr>
            </a:lvl1pPr>
            <a:lvl2pPr lvl="1" rtl="0" algn="ctr">
              <a:lnSpc>
                <a:spcPct val="100000"/>
              </a:lnSpc>
              <a:spcBef>
                <a:spcPts val="0"/>
              </a:spcBef>
              <a:spcAft>
                <a:spcPts val="0"/>
              </a:spcAft>
              <a:buClr>
                <a:schemeClr val="dk1"/>
              </a:buClr>
              <a:buSzPts val="2500"/>
              <a:buNone/>
              <a:defRPr sz="2500">
                <a:solidFill>
                  <a:schemeClr val="dk1"/>
                </a:solidFill>
              </a:defRPr>
            </a:lvl2pPr>
            <a:lvl3pPr lvl="2" rtl="0" algn="ctr">
              <a:lnSpc>
                <a:spcPct val="100000"/>
              </a:lnSpc>
              <a:spcBef>
                <a:spcPts val="0"/>
              </a:spcBef>
              <a:spcAft>
                <a:spcPts val="0"/>
              </a:spcAft>
              <a:buClr>
                <a:schemeClr val="dk1"/>
              </a:buClr>
              <a:buSzPts val="2500"/>
              <a:buNone/>
              <a:defRPr sz="2500">
                <a:solidFill>
                  <a:schemeClr val="dk1"/>
                </a:solidFill>
              </a:defRPr>
            </a:lvl3pPr>
            <a:lvl4pPr lvl="3" rtl="0" algn="ctr">
              <a:lnSpc>
                <a:spcPct val="100000"/>
              </a:lnSpc>
              <a:spcBef>
                <a:spcPts val="0"/>
              </a:spcBef>
              <a:spcAft>
                <a:spcPts val="0"/>
              </a:spcAft>
              <a:buClr>
                <a:schemeClr val="dk1"/>
              </a:buClr>
              <a:buSzPts val="2500"/>
              <a:buNone/>
              <a:defRPr sz="2500">
                <a:solidFill>
                  <a:schemeClr val="dk1"/>
                </a:solidFill>
              </a:defRPr>
            </a:lvl4pPr>
            <a:lvl5pPr lvl="4" rtl="0" algn="ctr">
              <a:lnSpc>
                <a:spcPct val="100000"/>
              </a:lnSpc>
              <a:spcBef>
                <a:spcPts val="0"/>
              </a:spcBef>
              <a:spcAft>
                <a:spcPts val="0"/>
              </a:spcAft>
              <a:buClr>
                <a:schemeClr val="dk1"/>
              </a:buClr>
              <a:buSzPts val="2500"/>
              <a:buNone/>
              <a:defRPr sz="2500">
                <a:solidFill>
                  <a:schemeClr val="dk1"/>
                </a:solidFill>
              </a:defRPr>
            </a:lvl5pPr>
            <a:lvl6pPr lvl="5" rtl="0" algn="ctr">
              <a:lnSpc>
                <a:spcPct val="100000"/>
              </a:lnSpc>
              <a:spcBef>
                <a:spcPts val="0"/>
              </a:spcBef>
              <a:spcAft>
                <a:spcPts val="0"/>
              </a:spcAft>
              <a:buClr>
                <a:schemeClr val="dk1"/>
              </a:buClr>
              <a:buSzPts val="2500"/>
              <a:buNone/>
              <a:defRPr sz="2500">
                <a:solidFill>
                  <a:schemeClr val="dk1"/>
                </a:solidFill>
              </a:defRPr>
            </a:lvl6pPr>
            <a:lvl7pPr lvl="6" rtl="0" algn="ctr">
              <a:lnSpc>
                <a:spcPct val="100000"/>
              </a:lnSpc>
              <a:spcBef>
                <a:spcPts val="0"/>
              </a:spcBef>
              <a:spcAft>
                <a:spcPts val="0"/>
              </a:spcAft>
              <a:buClr>
                <a:schemeClr val="dk1"/>
              </a:buClr>
              <a:buSzPts val="2500"/>
              <a:buNone/>
              <a:defRPr sz="2500">
                <a:solidFill>
                  <a:schemeClr val="dk1"/>
                </a:solidFill>
              </a:defRPr>
            </a:lvl7pPr>
            <a:lvl8pPr lvl="7" rtl="0" algn="ctr">
              <a:lnSpc>
                <a:spcPct val="100000"/>
              </a:lnSpc>
              <a:spcBef>
                <a:spcPts val="0"/>
              </a:spcBef>
              <a:spcAft>
                <a:spcPts val="0"/>
              </a:spcAft>
              <a:buClr>
                <a:schemeClr val="dk1"/>
              </a:buClr>
              <a:buSzPts val="2500"/>
              <a:buNone/>
              <a:defRPr sz="2500">
                <a:solidFill>
                  <a:schemeClr val="dk1"/>
                </a:solidFill>
              </a:defRPr>
            </a:lvl8pPr>
            <a:lvl9pPr lvl="8" rtl="0" algn="ctr">
              <a:lnSpc>
                <a:spcPct val="100000"/>
              </a:lnSpc>
              <a:spcBef>
                <a:spcPts val="0"/>
              </a:spcBef>
              <a:spcAft>
                <a:spcPts val="0"/>
              </a:spcAft>
              <a:buClr>
                <a:schemeClr val="dk1"/>
              </a:buClr>
              <a:buSzPts val="2500"/>
              <a:buNone/>
              <a:defRPr sz="2500">
                <a:solidFill>
                  <a:schemeClr val="dk1"/>
                </a:solidFill>
              </a:defRPr>
            </a:lvl9pPr>
          </a:lstStyle>
          <a:p/>
        </p:txBody>
      </p:sp>
      <p:sp>
        <p:nvSpPr>
          <p:cNvPr id="115" name="Google Shape;115;p15"/>
          <p:cNvSpPr/>
          <p:nvPr/>
        </p:nvSpPr>
        <p:spPr>
          <a:xfrm rot="-5400000">
            <a:off x="7600875" y="3598300"/>
            <a:ext cx="3092400" cy="8232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 name="Google Shape;116;p15"/>
          <p:cNvGrpSpPr/>
          <p:nvPr/>
        </p:nvGrpSpPr>
        <p:grpSpPr>
          <a:xfrm>
            <a:off x="237191" y="56878"/>
            <a:ext cx="965619" cy="966238"/>
            <a:chOff x="7968500" y="4390966"/>
            <a:chExt cx="509400" cy="509700"/>
          </a:xfrm>
        </p:grpSpPr>
        <p:sp>
          <p:nvSpPr>
            <p:cNvPr id="117" name="Google Shape;117;p15"/>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5"/>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20" name="Shape 120"/>
        <p:cNvGrpSpPr/>
        <p:nvPr/>
      </p:nvGrpSpPr>
      <p:grpSpPr>
        <a:xfrm>
          <a:off x="0" y="0"/>
          <a:ext cx="0" cy="0"/>
          <a:chOff x="0" y="0"/>
          <a:chExt cx="0" cy="0"/>
        </a:xfrm>
      </p:grpSpPr>
      <p:sp>
        <p:nvSpPr>
          <p:cNvPr id="121" name="Google Shape;121;p16"/>
          <p:cNvSpPr txBox="1"/>
          <p:nvPr>
            <p:ph idx="1" type="subTitle"/>
          </p:nvPr>
        </p:nvSpPr>
        <p:spPr>
          <a:xfrm>
            <a:off x="4373675" y="3112976"/>
            <a:ext cx="4050300" cy="10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6"/>
          <p:cNvSpPr txBox="1"/>
          <p:nvPr>
            <p:ph type="title"/>
          </p:nvPr>
        </p:nvSpPr>
        <p:spPr>
          <a:xfrm>
            <a:off x="4373675" y="2004451"/>
            <a:ext cx="4050300" cy="640200"/>
          </a:xfrm>
          <a:prstGeom prst="rect">
            <a:avLst/>
          </a:prstGeom>
        </p:spPr>
        <p:txBody>
          <a:bodyPr anchorCtr="0" anchor="t" bIns="0" lIns="0" spcFirstLastPara="1" rIns="0" wrap="square" tIns="0">
            <a:noAutofit/>
          </a:bodyPr>
          <a:lstStyle>
            <a:lvl1pPr lvl="0" rtl="0">
              <a:spcBef>
                <a:spcPts val="0"/>
              </a:spcBef>
              <a:spcAft>
                <a:spcPts val="0"/>
              </a:spcAft>
              <a:buSzPts val="35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3" name="Google Shape;123;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24" name="Shape 124"/>
        <p:cNvGrpSpPr/>
        <p:nvPr/>
      </p:nvGrpSpPr>
      <p:grpSpPr>
        <a:xfrm>
          <a:off x="0" y="0"/>
          <a:ext cx="0" cy="0"/>
          <a:chOff x="0" y="0"/>
          <a:chExt cx="0" cy="0"/>
        </a:xfrm>
      </p:grpSpPr>
      <p:sp>
        <p:nvSpPr>
          <p:cNvPr id="125" name="Google Shape;125;p17"/>
          <p:cNvSpPr txBox="1"/>
          <p:nvPr>
            <p:ph idx="1" type="subTitle"/>
          </p:nvPr>
        </p:nvSpPr>
        <p:spPr>
          <a:xfrm>
            <a:off x="742875" y="2343150"/>
            <a:ext cx="2377500" cy="91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6" name="Google Shape;126;p17"/>
          <p:cNvSpPr txBox="1"/>
          <p:nvPr>
            <p:ph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7" name="Google Shape;127;p17"/>
          <p:cNvGrpSpPr/>
          <p:nvPr/>
        </p:nvGrpSpPr>
        <p:grpSpPr>
          <a:xfrm>
            <a:off x="-679937" y="-673442"/>
            <a:ext cx="1645413" cy="1646382"/>
            <a:chOff x="7968500" y="4390966"/>
            <a:chExt cx="509400" cy="509700"/>
          </a:xfrm>
        </p:grpSpPr>
        <p:sp>
          <p:nvSpPr>
            <p:cNvPr id="128" name="Google Shape;128;p17"/>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 name="Google Shape;130;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31" name="Shape 131"/>
        <p:cNvGrpSpPr/>
        <p:nvPr/>
      </p:nvGrpSpPr>
      <p:grpSpPr>
        <a:xfrm>
          <a:off x="0" y="0"/>
          <a:ext cx="0" cy="0"/>
          <a:chOff x="0" y="0"/>
          <a:chExt cx="0" cy="0"/>
        </a:xfrm>
      </p:grpSpPr>
      <p:sp>
        <p:nvSpPr>
          <p:cNvPr id="132" name="Google Shape;132;p18"/>
          <p:cNvSpPr txBox="1"/>
          <p:nvPr>
            <p:ph type="title"/>
          </p:nvPr>
        </p:nvSpPr>
        <p:spPr>
          <a:xfrm>
            <a:off x="720000" y="2560613"/>
            <a:ext cx="21945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 name="Google Shape;133;p18"/>
          <p:cNvSpPr txBox="1"/>
          <p:nvPr>
            <p:ph idx="1" type="subTitle"/>
          </p:nvPr>
        </p:nvSpPr>
        <p:spPr>
          <a:xfrm>
            <a:off x="720000" y="3186900"/>
            <a:ext cx="2194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p18"/>
          <p:cNvSpPr txBox="1"/>
          <p:nvPr>
            <p:ph idx="2" type="title"/>
          </p:nvPr>
        </p:nvSpPr>
        <p:spPr>
          <a:xfrm>
            <a:off x="3474739" y="2560613"/>
            <a:ext cx="21945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5" name="Google Shape;135;p18"/>
          <p:cNvSpPr txBox="1"/>
          <p:nvPr>
            <p:ph idx="3" type="subTitle"/>
          </p:nvPr>
        </p:nvSpPr>
        <p:spPr>
          <a:xfrm>
            <a:off x="3474739" y="3186900"/>
            <a:ext cx="2194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6" name="Google Shape;136;p18"/>
          <p:cNvSpPr txBox="1"/>
          <p:nvPr>
            <p:ph idx="4" type="title"/>
          </p:nvPr>
        </p:nvSpPr>
        <p:spPr>
          <a:xfrm>
            <a:off x="6229502" y="2560613"/>
            <a:ext cx="21945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 name="Google Shape;137;p18"/>
          <p:cNvSpPr txBox="1"/>
          <p:nvPr>
            <p:ph idx="5" type="subTitle"/>
          </p:nvPr>
        </p:nvSpPr>
        <p:spPr>
          <a:xfrm>
            <a:off x="6229502" y="3186900"/>
            <a:ext cx="2194500" cy="64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 name="Google Shape;138;p18"/>
          <p:cNvSpPr txBox="1"/>
          <p:nvPr>
            <p:ph idx="6"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39" name="Google Shape;139;p18"/>
          <p:cNvGrpSpPr/>
          <p:nvPr/>
        </p:nvGrpSpPr>
        <p:grpSpPr>
          <a:xfrm>
            <a:off x="-679937" y="-673442"/>
            <a:ext cx="1645413" cy="1646382"/>
            <a:chOff x="7968500" y="4390966"/>
            <a:chExt cx="509400" cy="509700"/>
          </a:xfrm>
        </p:grpSpPr>
        <p:sp>
          <p:nvSpPr>
            <p:cNvPr id="140" name="Google Shape;140;p18"/>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 name="Google Shape;142;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43" name="Shape 143"/>
        <p:cNvGrpSpPr/>
        <p:nvPr/>
      </p:nvGrpSpPr>
      <p:grpSpPr>
        <a:xfrm>
          <a:off x="0" y="0"/>
          <a:ext cx="0" cy="0"/>
          <a:chOff x="0" y="0"/>
          <a:chExt cx="0" cy="0"/>
        </a:xfrm>
      </p:grpSpPr>
      <p:sp>
        <p:nvSpPr>
          <p:cNvPr id="144" name="Google Shape;144;p19"/>
          <p:cNvSpPr txBox="1"/>
          <p:nvPr>
            <p:ph type="title"/>
          </p:nvPr>
        </p:nvSpPr>
        <p:spPr>
          <a:xfrm>
            <a:off x="720009" y="2571750"/>
            <a:ext cx="1645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 name="Google Shape;145;p19"/>
          <p:cNvSpPr txBox="1"/>
          <p:nvPr>
            <p:ph idx="1" type="subTitle"/>
          </p:nvPr>
        </p:nvSpPr>
        <p:spPr>
          <a:xfrm>
            <a:off x="720009" y="3293454"/>
            <a:ext cx="164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 name="Google Shape;146;p19"/>
          <p:cNvSpPr txBox="1"/>
          <p:nvPr>
            <p:ph idx="2" type="title"/>
          </p:nvPr>
        </p:nvSpPr>
        <p:spPr>
          <a:xfrm>
            <a:off x="4758811" y="2571750"/>
            <a:ext cx="1645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7" name="Google Shape;147;p19"/>
          <p:cNvSpPr txBox="1"/>
          <p:nvPr>
            <p:ph idx="3" type="subTitle"/>
          </p:nvPr>
        </p:nvSpPr>
        <p:spPr>
          <a:xfrm>
            <a:off x="4758806" y="3293454"/>
            <a:ext cx="164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19"/>
          <p:cNvSpPr txBox="1"/>
          <p:nvPr>
            <p:ph idx="4" type="title"/>
          </p:nvPr>
        </p:nvSpPr>
        <p:spPr>
          <a:xfrm>
            <a:off x="2739410" y="2571750"/>
            <a:ext cx="1645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9" name="Google Shape;149;p19"/>
          <p:cNvSpPr txBox="1"/>
          <p:nvPr>
            <p:ph idx="5" type="subTitle"/>
          </p:nvPr>
        </p:nvSpPr>
        <p:spPr>
          <a:xfrm>
            <a:off x="2739408" y="3293454"/>
            <a:ext cx="164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19"/>
          <p:cNvSpPr txBox="1"/>
          <p:nvPr>
            <p:ph idx="6" type="title"/>
          </p:nvPr>
        </p:nvSpPr>
        <p:spPr>
          <a:xfrm>
            <a:off x="6778212" y="2571750"/>
            <a:ext cx="1645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1" name="Google Shape;151;p19"/>
          <p:cNvSpPr txBox="1"/>
          <p:nvPr>
            <p:ph idx="7" type="subTitle"/>
          </p:nvPr>
        </p:nvSpPr>
        <p:spPr>
          <a:xfrm>
            <a:off x="6778205" y="3293454"/>
            <a:ext cx="16458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19"/>
          <p:cNvSpPr txBox="1"/>
          <p:nvPr>
            <p:ph idx="8"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53" name="Google Shape;153;p19"/>
          <p:cNvGrpSpPr/>
          <p:nvPr/>
        </p:nvGrpSpPr>
        <p:grpSpPr>
          <a:xfrm>
            <a:off x="-679937" y="-673442"/>
            <a:ext cx="1645413" cy="1646382"/>
            <a:chOff x="7968500" y="4390966"/>
            <a:chExt cx="509400" cy="509700"/>
          </a:xfrm>
        </p:grpSpPr>
        <p:sp>
          <p:nvSpPr>
            <p:cNvPr id="154" name="Google Shape;154;p19"/>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 name="Google Shape;156;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57" name="Shape 157"/>
        <p:cNvGrpSpPr/>
        <p:nvPr/>
      </p:nvGrpSpPr>
      <p:grpSpPr>
        <a:xfrm>
          <a:off x="0" y="0"/>
          <a:ext cx="0" cy="0"/>
          <a:chOff x="0" y="0"/>
          <a:chExt cx="0" cy="0"/>
        </a:xfrm>
      </p:grpSpPr>
      <p:sp>
        <p:nvSpPr>
          <p:cNvPr id="158" name="Google Shape;158;p20"/>
          <p:cNvSpPr txBox="1"/>
          <p:nvPr>
            <p:ph type="title"/>
          </p:nvPr>
        </p:nvSpPr>
        <p:spPr>
          <a:xfrm>
            <a:off x="714625" y="1829550"/>
            <a:ext cx="1828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9" name="Google Shape;159;p20"/>
          <p:cNvSpPr txBox="1"/>
          <p:nvPr>
            <p:ph idx="1" type="subTitle"/>
          </p:nvPr>
        </p:nvSpPr>
        <p:spPr>
          <a:xfrm>
            <a:off x="714625" y="2286750"/>
            <a:ext cx="18288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20"/>
          <p:cNvSpPr txBox="1"/>
          <p:nvPr>
            <p:ph idx="2" type="title"/>
          </p:nvPr>
        </p:nvSpPr>
        <p:spPr>
          <a:xfrm>
            <a:off x="3657600" y="1829550"/>
            <a:ext cx="1828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1" name="Google Shape;161;p20"/>
          <p:cNvSpPr txBox="1"/>
          <p:nvPr>
            <p:ph idx="3" type="subTitle"/>
          </p:nvPr>
        </p:nvSpPr>
        <p:spPr>
          <a:xfrm>
            <a:off x="3657600" y="2286750"/>
            <a:ext cx="18288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 name="Google Shape;162;p20"/>
          <p:cNvSpPr txBox="1"/>
          <p:nvPr>
            <p:ph idx="4" type="title"/>
          </p:nvPr>
        </p:nvSpPr>
        <p:spPr>
          <a:xfrm>
            <a:off x="720000" y="3689100"/>
            <a:ext cx="1828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3" name="Google Shape;163;p20"/>
          <p:cNvSpPr txBox="1"/>
          <p:nvPr>
            <p:ph idx="5" type="subTitle"/>
          </p:nvPr>
        </p:nvSpPr>
        <p:spPr>
          <a:xfrm>
            <a:off x="720000" y="4146300"/>
            <a:ext cx="18288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0"/>
          <p:cNvSpPr txBox="1"/>
          <p:nvPr>
            <p:ph idx="6" type="title"/>
          </p:nvPr>
        </p:nvSpPr>
        <p:spPr>
          <a:xfrm>
            <a:off x="3657600" y="3689100"/>
            <a:ext cx="1828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5" name="Google Shape;165;p20"/>
          <p:cNvSpPr txBox="1"/>
          <p:nvPr>
            <p:ph idx="7" type="subTitle"/>
          </p:nvPr>
        </p:nvSpPr>
        <p:spPr>
          <a:xfrm>
            <a:off x="3657600" y="4146300"/>
            <a:ext cx="18288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0"/>
          <p:cNvSpPr txBox="1"/>
          <p:nvPr>
            <p:ph idx="8" type="title"/>
          </p:nvPr>
        </p:nvSpPr>
        <p:spPr>
          <a:xfrm>
            <a:off x="6595195" y="1829550"/>
            <a:ext cx="1828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7" name="Google Shape;167;p20"/>
          <p:cNvSpPr txBox="1"/>
          <p:nvPr>
            <p:ph idx="9" type="subTitle"/>
          </p:nvPr>
        </p:nvSpPr>
        <p:spPr>
          <a:xfrm>
            <a:off x="6595195" y="2286750"/>
            <a:ext cx="18288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20"/>
          <p:cNvSpPr txBox="1"/>
          <p:nvPr>
            <p:ph idx="13" type="title"/>
          </p:nvPr>
        </p:nvSpPr>
        <p:spPr>
          <a:xfrm>
            <a:off x="6595195" y="3689100"/>
            <a:ext cx="1828800" cy="3657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9" name="Google Shape;169;p20"/>
          <p:cNvSpPr txBox="1"/>
          <p:nvPr>
            <p:ph idx="14" type="subTitle"/>
          </p:nvPr>
        </p:nvSpPr>
        <p:spPr>
          <a:xfrm>
            <a:off x="6595195" y="4146300"/>
            <a:ext cx="1828800" cy="45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0" name="Google Shape;170;p20"/>
          <p:cNvSpPr txBox="1"/>
          <p:nvPr>
            <p:ph idx="15"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71" name="Google Shape;171;p20"/>
          <p:cNvGrpSpPr/>
          <p:nvPr/>
        </p:nvGrpSpPr>
        <p:grpSpPr>
          <a:xfrm>
            <a:off x="-679937" y="-673442"/>
            <a:ext cx="1645413" cy="1646382"/>
            <a:chOff x="7968500" y="4390966"/>
            <a:chExt cx="509400" cy="509700"/>
          </a:xfrm>
        </p:grpSpPr>
        <p:sp>
          <p:nvSpPr>
            <p:cNvPr id="172" name="Google Shape;172;p20"/>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0"/>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720000" y="1969881"/>
            <a:ext cx="4206300" cy="1371600"/>
          </a:xfrm>
          <a:prstGeom prst="rect">
            <a:avLst/>
          </a:prstGeom>
        </p:spPr>
        <p:txBody>
          <a:bodyPr anchorCtr="0" anchor="ctr" bIns="0" lIns="0" spcFirstLastPara="1" rIns="0" wrap="square" tIns="0">
            <a:noAutofit/>
          </a:bodyPr>
          <a:lstStyle>
            <a:lvl1pPr lvl="0" algn="r">
              <a:lnSpc>
                <a:spcPct val="80000"/>
              </a:lnSpc>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hasCustomPrompt="1" idx="2" type="title"/>
          </p:nvPr>
        </p:nvSpPr>
        <p:spPr>
          <a:xfrm>
            <a:off x="3280500" y="872481"/>
            <a:ext cx="1645800" cy="1097400"/>
          </a:xfrm>
          <a:prstGeom prst="rect">
            <a:avLst/>
          </a:prstGeom>
        </p:spPr>
        <p:txBody>
          <a:bodyPr anchorCtr="0" anchor="ctr" bIns="0" lIns="0" spcFirstLastPara="1" rIns="0" wrap="square" tIns="0">
            <a:noAutofit/>
          </a:bodyPr>
          <a:lstStyle>
            <a:lvl1pPr lvl="0" rtl="0" algn="r">
              <a:spcBef>
                <a:spcPts val="0"/>
              </a:spcBef>
              <a:spcAft>
                <a:spcPts val="0"/>
              </a:spcAft>
              <a:buSzPts val="6000"/>
              <a:buNone/>
              <a:defRPr sz="10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9" name="Google Shape;19;p3"/>
          <p:cNvSpPr txBox="1"/>
          <p:nvPr>
            <p:ph idx="1" type="subTitle"/>
          </p:nvPr>
        </p:nvSpPr>
        <p:spPr>
          <a:xfrm>
            <a:off x="720000" y="3493881"/>
            <a:ext cx="4206300" cy="457200"/>
          </a:xfrm>
          <a:prstGeom prst="rect">
            <a:avLst/>
          </a:prstGeom>
          <a:noFill/>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 name="Google Shape;20;p3"/>
          <p:cNvSpPr/>
          <p:nvPr/>
        </p:nvSpPr>
        <p:spPr>
          <a:xfrm>
            <a:off x="5551375"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3"/>
          <p:cNvGrpSpPr/>
          <p:nvPr/>
        </p:nvGrpSpPr>
        <p:grpSpPr>
          <a:xfrm>
            <a:off x="7941191" y="4120378"/>
            <a:ext cx="965619" cy="966238"/>
            <a:chOff x="7968500" y="4390966"/>
            <a:chExt cx="509400" cy="509700"/>
          </a:xfrm>
        </p:grpSpPr>
        <p:sp>
          <p:nvSpPr>
            <p:cNvPr id="22" name="Google Shape;22;p3"/>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75" name="Shape 175"/>
        <p:cNvGrpSpPr/>
        <p:nvPr/>
      </p:nvGrpSpPr>
      <p:grpSpPr>
        <a:xfrm>
          <a:off x="0" y="0"/>
          <a:ext cx="0" cy="0"/>
          <a:chOff x="0" y="0"/>
          <a:chExt cx="0" cy="0"/>
        </a:xfrm>
      </p:grpSpPr>
      <p:sp>
        <p:nvSpPr>
          <p:cNvPr id="176" name="Google Shape;176;p21"/>
          <p:cNvSpPr txBox="1"/>
          <p:nvPr>
            <p:ph hasCustomPrompt="1" type="title"/>
          </p:nvPr>
        </p:nvSpPr>
        <p:spPr>
          <a:xfrm>
            <a:off x="1828800" y="540000"/>
            <a:ext cx="5486400" cy="828300"/>
          </a:xfrm>
          <a:prstGeom prst="rect">
            <a:avLst/>
          </a:prstGeom>
        </p:spPr>
        <p:txBody>
          <a:bodyPr anchorCtr="0" anchor="ctr" bIns="0" lIns="0" spcFirstLastPara="1" rIns="0" wrap="square" tIns="0">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77" name="Google Shape;177;p21"/>
          <p:cNvSpPr txBox="1"/>
          <p:nvPr>
            <p:ph idx="1" type="subTitle"/>
          </p:nvPr>
        </p:nvSpPr>
        <p:spPr>
          <a:xfrm>
            <a:off x="1828800" y="1368303"/>
            <a:ext cx="5486400" cy="27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78" name="Google Shape;178;p21"/>
          <p:cNvSpPr txBox="1"/>
          <p:nvPr>
            <p:ph hasCustomPrompt="1" idx="2" type="title"/>
          </p:nvPr>
        </p:nvSpPr>
        <p:spPr>
          <a:xfrm>
            <a:off x="1828800" y="2020492"/>
            <a:ext cx="5486400" cy="828300"/>
          </a:xfrm>
          <a:prstGeom prst="rect">
            <a:avLst/>
          </a:prstGeom>
        </p:spPr>
        <p:txBody>
          <a:bodyPr anchorCtr="0" anchor="ctr" bIns="0" lIns="0" spcFirstLastPara="1" rIns="0" wrap="square" tIns="0">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79" name="Google Shape;179;p21"/>
          <p:cNvSpPr txBox="1"/>
          <p:nvPr>
            <p:ph idx="3" type="subTitle"/>
          </p:nvPr>
        </p:nvSpPr>
        <p:spPr>
          <a:xfrm>
            <a:off x="1828800" y="2848795"/>
            <a:ext cx="5486400" cy="27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80" name="Google Shape;180;p21"/>
          <p:cNvSpPr txBox="1"/>
          <p:nvPr>
            <p:ph hasCustomPrompt="1" idx="4" type="title"/>
          </p:nvPr>
        </p:nvSpPr>
        <p:spPr>
          <a:xfrm>
            <a:off x="1828800" y="3500997"/>
            <a:ext cx="5486400" cy="828300"/>
          </a:xfrm>
          <a:prstGeom prst="rect">
            <a:avLst/>
          </a:prstGeom>
        </p:spPr>
        <p:txBody>
          <a:bodyPr anchorCtr="0" anchor="ctr" bIns="0" lIns="0" spcFirstLastPara="1" rIns="0" wrap="square" tIns="0">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81" name="Google Shape;181;p21"/>
          <p:cNvSpPr txBox="1"/>
          <p:nvPr>
            <p:ph idx="5" type="subTitle"/>
          </p:nvPr>
        </p:nvSpPr>
        <p:spPr>
          <a:xfrm>
            <a:off x="1828800" y="4329300"/>
            <a:ext cx="5486400" cy="274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82" name="Google Shape;182;p21"/>
          <p:cNvSpPr/>
          <p:nvPr/>
        </p:nvSpPr>
        <p:spPr>
          <a:xfrm rot="-5400000">
            <a:off x="7600875" y="3598300"/>
            <a:ext cx="3092400" cy="8232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rot="-5400000">
            <a:off x="-1533575" y="766350"/>
            <a:ext cx="3092400" cy="823200"/>
          </a:xfrm>
          <a:prstGeom prst="roundRect">
            <a:avLst>
              <a:gd fmla="val 50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85" name="Shape 185"/>
        <p:cNvGrpSpPr/>
        <p:nvPr/>
      </p:nvGrpSpPr>
      <p:grpSpPr>
        <a:xfrm>
          <a:off x="0" y="0"/>
          <a:ext cx="0" cy="0"/>
          <a:chOff x="0" y="0"/>
          <a:chExt cx="0" cy="0"/>
        </a:xfrm>
      </p:grpSpPr>
      <p:sp>
        <p:nvSpPr>
          <p:cNvPr id="186" name="Google Shape;186;p22"/>
          <p:cNvSpPr txBox="1"/>
          <p:nvPr>
            <p:ph type="ctrTitle"/>
          </p:nvPr>
        </p:nvSpPr>
        <p:spPr>
          <a:xfrm>
            <a:off x="2429950" y="692400"/>
            <a:ext cx="4284000" cy="997800"/>
          </a:xfrm>
          <a:prstGeom prst="rect">
            <a:avLst/>
          </a:prstGeom>
        </p:spPr>
        <p:txBody>
          <a:bodyPr anchorCtr="0" anchor="ctr" bIns="0" lIns="0" spcFirstLastPara="1" rIns="0" wrap="square" tIns="0">
            <a:noAutofit/>
          </a:bodyPr>
          <a:lstStyle>
            <a:lvl1pPr lvl="0" rtl="0" algn="ctr">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7" name="Google Shape;187;p22"/>
          <p:cNvSpPr txBox="1"/>
          <p:nvPr>
            <p:ph idx="1" type="subTitle"/>
          </p:nvPr>
        </p:nvSpPr>
        <p:spPr>
          <a:xfrm>
            <a:off x="2425075" y="1690200"/>
            <a:ext cx="4293900" cy="128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88" name="Google Shape;188;p22"/>
          <p:cNvSpPr txBox="1"/>
          <p:nvPr/>
        </p:nvSpPr>
        <p:spPr>
          <a:xfrm>
            <a:off x="2295475" y="3872100"/>
            <a:ext cx="4553100" cy="3657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300"/>
              </a:spcBef>
              <a:spcAft>
                <a:spcPts val="0"/>
              </a:spcAft>
              <a:buNone/>
            </a:pPr>
            <a:r>
              <a:rPr lang="en" sz="1200">
                <a:solidFill>
                  <a:schemeClr val="lt2"/>
                </a:solidFill>
                <a:latin typeface="Trebuchet MS"/>
                <a:ea typeface="Trebuchet MS"/>
                <a:cs typeface="Trebuchet MS"/>
                <a:sym typeface="Trebuchet MS"/>
              </a:rPr>
              <a:t>CREDITS: This presentation template was created by </a:t>
            </a:r>
            <a:r>
              <a:rPr b="1" lang="en" sz="1200">
                <a:solidFill>
                  <a:schemeClr val="lt1"/>
                </a:solidFill>
                <a:uFill>
                  <a:noFill/>
                </a:uFill>
                <a:latin typeface="Trebuchet MS"/>
                <a:ea typeface="Trebuchet MS"/>
                <a:cs typeface="Trebuchet MS"/>
                <a:sym typeface="Trebuchet MS"/>
                <a:hlinkClick r:id="rId2">
                  <a:extLst>
                    <a:ext uri="{A12FA001-AC4F-418D-AE19-62706E023703}">
                      <ahyp:hlinkClr val="tx"/>
                    </a:ext>
                  </a:extLst>
                </a:hlinkClick>
              </a:rPr>
              <a:t>Slidesgo</a:t>
            </a:r>
            <a:r>
              <a:rPr lang="en" sz="1200">
                <a:solidFill>
                  <a:schemeClr val="lt2"/>
                </a:solidFill>
                <a:latin typeface="Trebuchet MS"/>
                <a:ea typeface="Trebuchet MS"/>
                <a:cs typeface="Trebuchet MS"/>
                <a:sym typeface="Trebuchet MS"/>
              </a:rPr>
              <a:t>, including icons by </a:t>
            </a:r>
            <a:r>
              <a:rPr b="1" lang="en" sz="1200">
                <a:solidFill>
                  <a:schemeClr val="lt1"/>
                </a:solidFill>
                <a:uFill>
                  <a:noFill/>
                </a:uFill>
                <a:latin typeface="Trebuchet MS"/>
                <a:ea typeface="Trebuchet MS"/>
                <a:cs typeface="Trebuchet MS"/>
                <a:sym typeface="Trebuchet MS"/>
                <a:hlinkClick r:id="rId3">
                  <a:extLst>
                    <a:ext uri="{A12FA001-AC4F-418D-AE19-62706E023703}">
                      <ahyp:hlinkClr val="tx"/>
                    </a:ext>
                  </a:extLst>
                </a:hlinkClick>
              </a:rPr>
              <a:t>Flaticon</a:t>
            </a:r>
            <a:r>
              <a:rPr lang="en" sz="1200">
                <a:solidFill>
                  <a:schemeClr val="lt2"/>
                </a:solidFill>
                <a:latin typeface="Trebuchet MS"/>
                <a:ea typeface="Trebuchet MS"/>
                <a:cs typeface="Trebuchet MS"/>
                <a:sym typeface="Trebuchet MS"/>
              </a:rPr>
              <a:t>, infographics &amp; images by </a:t>
            </a:r>
            <a:r>
              <a:rPr b="1" lang="en" sz="1200">
                <a:solidFill>
                  <a:schemeClr val="lt1"/>
                </a:solidFill>
                <a:uFill>
                  <a:noFill/>
                </a:uFill>
                <a:latin typeface="Trebuchet MS"/>
                <a:ea typeface="Trebuchet MS"/>
                <a:cs typeface="Trebuchet MS"/>
                <a:sym typeface="Trebuchet MS"/>
                <a:hlinkClick r:id="rId4">
                  <a:extLst>
                    <a:ext uri="{A12FA001-AC4F-418D-AE19-62706E023703}">
                      <ahyp:hlinkClr val="tx"/>
                    </a:ext>
                  </a:extLst>
                </a:hlinkClick>
              </a:rPr>
              <a:t>Freepik</a:t>
            </a:r>
            <a:endParaRPr b="1" sz="1200">
              <a:solidFill>
                <a:schemeClr val="lt1"/>
              </a:solidFill>
              <a:latin typeface="Trebuchet MS"/>
              <a:ea typeface="Trebuchet MS"/>
              <a:cs typeface="Trebuchet MS"/>
              <a:sym typeface="Trebuchet MS"/>
            </a:endParaRPr>
          </a:p>
        </p:txBody>
      </p:sp>
      <p:sp>
        <p:nvSpPr>
          <p:cNvPr id="189" name="Google Shape;189;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90" name="Shape 190"/>
        <p:cNvGrpSpPr/>
        <p:nvPr/>
      </p:nvGrpSpPr>
      <p:grpSpPr>
        <a:xfrm>
          <a:off x="0" y="0"/>
          <a:ext cx="0" cy="0"/>
          <a:chOff x="0" y="0"/>
          <a:chExt cx="0" cy="0"/>
        </a:xfrm>
      </p:grpSpPr>
      <p:grpSp>
        <p:nvGrpSpPr>
          <p:cNvPr id="191" name="Google Shape;191;p23"/>
          <p:cNvGrpSpPr/>
          <p:nvPr/>
        </p:nvGrpSpPr>
        <p:grpSpPr>
          <a:xfrm>
            <a:off x="-679937" y="-673442"/>
            <a:ext cx="1645413" cy="1646382"/>
            <a:chOff x="7968500" y="4390966"/>
            <a:chExt cx="509400" cy="509700"/>
          </a:xfrm>
        </p:grpSpPr>
        <p:sp>
          <p:nvSpPr>
            <p:cNvPr id="192" name="Google Shape;192;p23"/>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 name="Google Shape;194;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dk2"/>
        </a:solidFill>
      </p:bgPr>
    </p:bg>
    <p:spTree>
      <p:nvGrpSpPr>
        <p:cNvPr id="195" name="Shape 195"/>
        <p:cNvGrpSpPr/>
        <p:nvPr/>
      </p:nvGrpSpPr>
      <p:grpSpPr>
        <a:xfrm>
          <a:off x="0" y="0"/>
          <a:ext cx="0" cy="0"/>
          <a:chOff x="0" y="0"/>
          <a:chExt cx="0" cy="0"/>
        </a:xfrm>
      </p:grpSpPr>
      <p:grpSp>
        <p:nvGrpSpPr>
          <p:cNvPr id="196" name="Google Shape;196;p24"/>
          <p:cNvGrpSpPr/>
          <p:nvPr/>
        </p:nvGrpSpPr>
        <p:grpSpPr>
          <a:xfrm>
            <a:off x="-679937" y="-673442"/>
            <a:ext cx="1645413" cy="1646382"/>
            <a:chOff x="7968500" y="4390966"/>
            <a:chExt cx="509400" cy="509700"/>
          </a:xfrm>
        </p:grpSpPr>
        <p:sp>
          <p:nvSpPr>
            <p:cNvPr id="197" name="Google Shape;197;p24"/>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4"/>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 name="Google Shape;199;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25" name="Shape 25"/>
        <p:cNvGrpSpPr/>
        <p:nvPr/>
      </p:nvGrpSpPr>
      <p:grpSpPr>
        <a:xfrm>
          <a:off x="0" y="0"/>
          <a:ext cx="0" cy="0"/>
          <a:chOff x="0" y="0"/>
          <a:chExt cx="0" cy="0"/>
        </a:xfrm>
      </p:grpSpPr>
      <p:sp>
        <p:nvSpPr>
          <p:cNvPr id="26" name="Google Shape;26;p4"/>
          <p:cNvSpPr txBox="1"/>
          <p:nvPr>
            <p:ph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 name="Google Shape;27;p4"/>
          <p:cNvSpPr txBox="1"/>
          <p:nvPr>
            <p:ph idx="1" type="body"/>
          </p:nvPr>
        </p:nvSpPr>
        <p:spPr>
          <a:xfrm>
            <a:off x="720000" y="1187100"/>
            <a:ext cx="77040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dk1"/>
              </a:buClr>
              <a:buSzPts val="1200"/>
              <a:buAutoNum type="arabicPeriod"/>
              <a:defRPr sz="1200">
                <a:solidFill>
                  <a:schemeClr val="dk1"/>
                </a:solidFill>
              </a:defRPr>
            </a:lvl1pPr>
            <a:lvl2pPr indent="-304800" lvl="1" marL="914400" rtl="0">
              <a:lnSpc>
                <a:spcPct val="115000"/>
              </a:lnSpc>
              <a:spcBef>
                <a:spcPts val="0"/>
              </a:spcBef>
              <a:spcAft>
                <a:spcPts val="0"/>
              </a:spcAft>
              <a:buClr>
                <a:schemeClr val="dk1"/>
              </a:buClr>
              <a:buSzPts val="1200"/>
              <a:buFont typeface="Roboto Condensed Light"/>
              <a:buAutoNum type="alphaLcPeriod"/>
              <a:defRPr>
                <a:solidFill>
                  <a:schemeClr val="dk1"/>
                </a:solidFill>
              </a:defRPr>
            </a:lvl2pPr>
            <a:lvl3pPr indent="-304800" lvl="2" marL="1371600" rtl="0">
              <a:lnSpc>
                <a:spcPct val="115000"/>
              </a:lnSpc>
              <a:spcBef>
                <a:spcPts val="0"/>
              </a:spcBef>
              <a:spcAft>
                <a:spcPts val="0"/>
              </a:spcAft>
              <a:buClr>
                <a:schemeClr val="dk1"/>
              </a:buClr>
              <a:buSzPts val="1200"/>
              <a:buFont typeface="Roboto Condensed Light"/>
              <a:buAutoNum type="romanLcPeriod"/>
              <a:defRPr>
                <a:solidFill>
                  <a:schemeClr val="dk1"/>
                </a:solidFill>
              </a:defRPr>
            </a:lvl3pPr>
            <a:lvl4pPr indent="-304800" lvl="3" marL="1828800" rtl="0">
              <a:lnSpc>
                <a:spcPct val="115000"/>
              </a:lnSpc>
              <a:spcBef>
                <a:spcPts val="0"/>
              </a:spcBef>
              <a:spcAft>
                <a:spcPts val="0"/>
              </a:spcAft>
              <a:buClr>
                <a:schemeClr val="dk1"/>
              </a:buClr>
              <a:buSzPts val="1200"/>
              <a:buFont typeface="Roboto Condensed Light"/>
              <a:buAutoNum type="arabicPeriod"/>
              <a:defRPr>
                <a:solidFill>
                  <a:schemeClr val="dk1"/>
                </a:solidFill>
              </a:defRPr>
            </a:lvl4pPr>
            <a:lvl5pPr indent="-304800" lvl="4" marL="2286000" rtl="0">
              <a:lnSpc>
                <a:spcPct val="115000"/>
              </a:lnSpc>
              <a:spcBef>
                <a:spcPts val="0"/>
              </a:spcBef>
              <a:spcAft>
                <a:spcPts val="0"/>
              </a:spcAft>
              <a:buClr>
                <a:schemeClr val="dk1"/>
              </a:buClr>
              <a:buSzPts val="1200"/>
              <a:buFont typeface="Roboto Condensed Light"/>
              <a:buAutoNum type="alphaLcPeriod"/>
              <a:defRPr>
                <a:solidFill>
                  <a:schemeClr val="dk1"/>
                </a:solidFill>
              </a:defRPr>
            </a:lvl5pPr>
            <a:lvl6pPr indent="-304800" lvl="5" marL="2743200" rtl="0">
              <a:lnSpc>
                <a:spcPct val="115000"/>
              </a:lnSpc>
              <a:spcBef>
                <a:spcPts val="0"/>
              </a:spcBef>
              <a:spcAft>
                <a:spcPts val="0"/>
              </a:spcAft>
              <a:buClr>
                <a:schemeClr val="dk1"/>
              </a:buClr>
              <a:buSzPts val="1200"/>
              <a:buFont typeface="Roboto Condensed Light"/>
              <a:buAutoNum type="romanLcPeriod"/>
              <a:defRPr>
                <a:solidFill>
                  <a:schemeClr val="dk1"/>
                </a:solidFill>
              </a:defRPr>
            </a:lvl6pPr>
            <a:lvl7pPr indent="-304800" lvl="6" marL="3200400" rtl="0">
              <a:lnSpc>
                <a:spcPct val="115000"/>
              </a:lnSpc>
              <a:spcBef>
                <a:spcPts val="0"/>
              </a:spcBef>
              <a:spcAft>
                <a:spcPts val="0"/>
              </a:spcAft>
              <a:buClr>
                <a:schemeClr val="dk1"/>
              </a:buClr>
              <a:buSzPts val="1200"/>
              <a:buFont typeface="Roboto Condensed Light"/>
              <a:buAutoNum type="arabicPeriod"/>
              <a:defRPr>
                <a:solidFill>
                  <a:schemeClr val="dk1"/>
                </a:solidFill>
              </a:defRPr>
            </a:lvl7pPr>
            <a:lvl8pPr indent="-304800" lvl="7" marL="3657600" rtl="0">
              <a:lnSpc>
                <a:spcPct val="115000"/>
              </a:lnSpc>
              <a:spcBef>
                <a:spcPts val="0"/>
              </a:spcBef>
              <a:spcAft>
                <a:spcPts val="0"/>
              </a:spcAft>
              <a:buClr>
                <a:schemeClr val="dk1"/>
              </a:buClr>
              <a:buSzPts val="1200"/>
              <a:buFont typeface="Roboto Condensed Light"/>
              <a:buAutoNum type="alphaLcPeriod"/>
              <a:defRPr>
                <a:solidFill>
                  <a:schemeClr val="dk1"/>
                </a:solidFill>
              </a:defRPr>
            </a:lvl8pPr>
            <a:lvl9pPr indent="-304800" lvl="8" marL="4114800" rtl="0">
              <a:lnSpc>
                <a:spcPct val="115000"/>
              </a:lnSpc>
              <a:spcBef>
                <a:spcPts val="0"/>
              </a:spcBef>
              <a:spcAft>
                <a:spcPts val="0"/>
              </a:spcAft>
              <a:buClr>
                <a:schemeClr val="dk1"/>
              </a:buClr>
              <a:buSzPts val="1200"/>
              <a:buFont typeface="Roboto Condensed Light"/>
              <a:buAutoNum type="romanLcPeriod"/>
              <a:defRPr>
                <a:solidFill>
                  <a:schemeClr val="dk1"/>
                </a:solidFill>
              </a:defRPr>
            </a:lvl9pPr>
          </a:lstStyle>
          <a:p/>
        </p:txBody>
      </p:sp>
      <p:grpSp>
        <p:nvGrpSpPr>
          <p:cNvPr id="28" name="Google Shape;28;p4"/>
          <p:cNvGrpSpPr/>
          <p:nvPr/>
        </p:nvGrpSpPr>
        <p:grpSpPr>
          <a:xfrm>
            <a:off x="-679937" y="-673442"/>
            <a:ext cx="1645413" cy="1646382"/>
            <a:chOff x="7968500" y="4390966"/>
            <a:chExt cx="509400" cy="509700"/>
          </a:xfrm>
        </p:grpSpPr>
        <p:sp>
          <p:nvSpPr>
            <p:cNvPr id="29" name="Google Shape;29;p4"/>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 name="Google Shape;31;p4"/>
          <p:cNvSpPr/>
          <p:nvPr/>
        </p:nvSpPr>
        <p:spPr>
          <a:xfrm rot="-5400000">
            <a:off x="7600875" y="3598300"/>
            <a:ext cx="3092400" cy="8232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txBox="1"/>
          <p:nvPr>
            <p:ph idx="1" type="subTitle"/>
          </p:nvPr>
        </p:nvSpPr>
        <p:spPr>
          <a:xfrm>
            <a:off x="719864" y="2571750"/>
            <a:ext cx="3556500" cy="3657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b="1" sz="2000">
                <a:latin typeface="Raleway"/>
                <a:ea typeface="Raleway"/>
                <a:cs typeface="Raleway"/>
                <a:sym typeface="Raleway"/>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5" name="Google Shape;35;p5"/>
          <p:cNvSpPr txBox="1"/>
          <p:nvPr>
            <p:ph idx="2" type="subTitle"/>
          </p:nvPr>
        </p:nvSpPr>
        <p:spPr>
          <a:xfrm>
            <a:off x="4867355" y="2571750"/>
            <a:ext cx="35565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b="1" sz="2000">
                <a:latin typeface="Raleway"/>
                <a:ea typeface="Raleway"/>
                <a:cs typeface="Raleway"/>
                <a:sym typeface="Raleway"/>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6" name="Google Shape;36;p5"/>
          <p:cNvSpPr txBox="1"/>
          <p:nvPr>
            <p:ph idx="3" type="subTitle"/>
          </p:nvPr>
        </p:nvSpPr>
        <p:spPr>
          <a:xfrm>
            <a:off x="719849" y="3267574"/>
            <a:ext cx="35565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 name="Google Shape;37;p5"/>
          <p:cNvSpPr txBox="1"/>
          <p:nvPr>
            <p:ph idx="4" type="subTitle"/>
          </p:nvPr>
        </p:nvSpPr>
        <p:spPr>
          <a:xfrm>
            <a:off x="4867340" y="3267574"/>
            <a:ext cx="35565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 name="Google Shape;38;p5"/>
          <p:cNvSpPr txBox="1"/>
          <p:nvPr>
            <p:ph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9" name="Google Shape;39;p5"/>
          <p:cNvGrpSpPr/>
          <p:nvPr/>
        </p:nvGrpSpPr>
        <p:grpSpPr>
          <a:xfrm>
            <a:off x="-679937" y="-673442"/>
            <a:ext cx="1645413" cy="1646382"/>
            <a:chOff x="7968500" y="4390966"/>
            <a:chExt cx="509400" cy="509700"/>
          </a:xfrm>
        </p:grpSpPr>
        <p:sp>
          <p:nvSpPr>
            <p:cNvPr id="40" name="Google Shape;40;p5"/>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 name="Google Shape;42;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43" name="Shape 43"/>
        <p:cNvGrpSpPr/>
        <p:nvPr/>
      </p:nvGrpSpPr>
      <p:grpSpPr>
        <a:xfrm>
          <a:off x="0" y="0"/>
          <a:ext cx="0" cy="0"/>
          <a:chOff x="0" y="0"/>
          <a:chExt cx="0" cy="0"/>
        </a:xfrm>
      </p:grpSpPr>
      <p:sp>
        <p:nvSpPr>
          <p:cNvPr id="44" name="Google Shape;44;p6"/>
          <p:cNvSpPr txBox="1"/>
          <p:nvPr>
            <p:ph type="title"/>
          </p:nvPr>
        </p:nvSpPr>
        <p:spPr>
          <a:xfrm>
            <a:off x="720000" y="425514"/>
            <a:ext cx="7704000" cy="457200"/>
          </a:xfrm>
          <a:prstGeom prst="rect">
            <a:avLst/>
          </a:prstGeom>
        </p:spPr>
        <p:txBody>
          <a:bodyPr anchorCtr="0" anchor="t" bIns="0" lIns="0" spcFirstLastPara="1" rIns="0" wrap="square" tIns="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a:solidFill>
                  <a:schemeClr val="dk1"/>
                </a:solidFill>
              </a:defRPr>
            </a:lvl2pPr>
            <a:lvl3pPr lvl="2" rtl="0">
              <a:spcBef>
                <a:spcPts val="0"/>
              </a:spcBef>
              <a:spcAft>
                <a:spcPts val="0"/>
              </a:spcAft>
              <a:buClr>
                <a:schemeClr val="dk1"/>
              </a:buClr>
              <a:buSzPts val="3500"/>
              <a:buNone/>
              <a:defRPr>
                <a:solidFill>
                  <a:schemeClr val="dk1"/>
                </a:solidFill>
              </a:defRPr>
            </a:lvl3pPr>
            <a:lvl4pPr lvl="3" rtl="0">
              <a:spcBef>
                <a:spcPts val="0"/>
              </a:spcBef>
              <a:spcAft>
                <a:spcPts val="0"/>
              </a:spcAft>
              <a:buClr>
                <a:schemeClr val="dk1"/>
              </a:buClr>
              <a:buSzPts val="3500"/>
              <a:buNone/>
              <a:defRPr>
                <a:solidFill>
                  <a:schemeClr val="dk1"/>
                </a:solidFill>
              </a:defRPr>
            </a:lvl4pPr>
            <a:lvl5pPr lvl="4" rtl="0">
              <a:spcBef>
                <a:spcPts val="0"/>
              </a:spcBef>
              <a:spcAft>
                <a:spcPts val="0"/>
              </a:spcAft>
              <a:buClr>
                <a:schemeClr val="dk1"/>
              </a:buClr>
              <a:buSzPts val="3500"/>
              <a:buNone/>
              <a:defRPr>
                <a:solidFill>
                  <a:schemeClr val="dk1"/>
                </a:solidFill>
              </a:defRPr>
            </a:lvl5pPr>
            <a:lvl6pPr lvl="5" rtl="0">
              <a:spcBef>
                <a:spcPts val="0"/>
              </a:spcBef>
              <a:spcAft>
                <a:spcPts val="0"/>
              </a:spcAft>
              <a:buClr>
                <a:schemeClr val="dk1"/>
              </a:buClr>
              <a:buSzPts val="3500"/>
              <a:buNone/>
              <a:defRPr>
                <a:solidFill>
                  <a:schemeClr val="dk1"/>
                </a:solidFill>
              </a:defRPr>
            </a:lvl6pPr>
            <a:lvl7pPr lvl="6" rtl="0">
              <a:spcBef>
                <a:spcPts val="0"/>
              </a:spcBef>
              <a:spcAft>
                <a:spcPts val="0"/>
              </a:spcAft>
              <a:buClr>
                <a:schemeClr val="dk1"/>
              </a:buClr>
              <a:buSzPts val="3500"/>
              <a:buNone/>
              <a:defRPr>
                <a:solidFill>
                  <a:schemeClr val="dk1"/>
                </a:solidFill>
              </a:defRPr>
            </a:lvl7pPr>
            <a:lvl8pPr lvl="7" rtl="0">
              <a:spcBef>
                <a:spcPts val="0"/>
              </a:spcBef>
              <a:spcAft>
                <a:spcPts val="0"/>
              </a:spcAft>
              <a:buClr>
                <a:schemeClr val="dk1"/>
              </a:buClr>
              <a:buSzPts val="3500"/>
              <a:buNone/>
              <a:defRPr>
                <a:solidFill>
                  <a:schemeClr val="dk1"/>
                </a:solidFill>
              </a:defRPr>
            </a:lvl8pPr>
            <a:lvl9pPr lvl="8" rtl="0">
              <a:spcBef>
                <a:spcPts val="0"/>
              </a:spcBef>
              <a:spcAft>
                <a:spcPts val="0"/>
              </a:spcAft>
              <a:buClr>
                <a:schemeClr val="dk1"/>
              </a:buClr>
              <a:buSzPts val="3500"/>
              <a:buNone/>
              <a:defRPr>
                <a:solidFill>
                  <a:schemeClr val="dk1"/>
                </a:solidFill>
              </a:defRPr>
            </a:lvl9pPr>
          </a:lstStyle>
          <a:p/>
        </p:txBody>
      </p:sp>
      <p:grpSp>
        <p:nvGrpSpPr>
          <p:cNvPr id="45" name="Google Shape;45;p6"/>
          <p:cNvGrpSpPr/>
          <p:nvPr/>
        </p:nvGrpSpPr>
        <p:grpSpPr>
          <a:xfrm>
            <a:off x="-679937" y="-673442"/>
            <a:ext cx="1645413" cy="1646382"/>
            <a:chOff x="7968500" y="4390966"/>
            <a:chExt cx="509400" cy="509700"/>
          </a:xfrm>
        </p:grpSpPr>
        <p:sp>
          <p:nvSpPr>
            <p:cNvPr id="46" name="Google Shape;46;p6"/>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49" name="Shape 49"/>
        <p:cNvGrpSpPr/>
        <p:nvPr/>
      </p:nvGrpSpPr>
      <p:grpSpPr>
        <a:xfrm>
          <a:off x="0" y="0"/>
          <a:ext cx="0" cy="0"/>
          <a:chOff x="0" y="0"/>
          <a:chExt cx="0" cy="0"/>
        </a:xfrm>
      </p:grpSpPr>
      <p:sp>
        <p:nvSpPr>
          <p:cNvPr id="50" name="Google Shape;50;p7"/>
          <p:cNvSpPr txBox="1"/>
          <p:nvPr>
            <p:ph type="title"/>
          </p:nvPr>
        </p:nvSpPr>
        <p:spPr>
          <a:xfrm>
            <a:off x="972600" y="1124925"/>
            <a:ext cx="7198800" cy="822900"/>
          </a:xfrm>
          <a:prstGeom prst="rect">
            <a:avLst/>
          </a:prstGeom>
        </p:spPr>
        <p:txBody>
          <a:bodyPr anchorCtr="0" anchor="t" bIns="0" lIns="0" spcFirstLastPara="1" rIns="0" wrap="square" tIns="0">
            <a:noAutofit/>
          </a:bodyPr>
          <a:lstStyle>
            <a:lvl1pPr lvl="0" rtl="0">
              <a:spcBef>
                <a:spcPts val="0"/>
              </a:spcBef>
              <a:spcAft>
                <a:spcPts val="0"/>
              </a:spcAft>
              <a:buClr>
                <a:schemeClr val="dk1"/>
              </a:buClr>
              <a:buSzPts val="3500"/>
              <a:buNone/>
              <a:defRPr sz="5400">
                <a:solidFill>
                  <a:schemeClr val="dk1"/>
                </a:solidFill>
              </a:defRPr>
            </a:lvl1pPr>
            <a:lvl2pPr lvl="1" rtl="0">
              <a:spcBef>
                <a:spcPts val="0"/>
              </a:spcBef>
              <a:spcAft>
                <a:spcPts val="0"/>
              </a:spcAft>
              <a:buClr>
                <a:schemeClr val="dk1"/>
              </a:buClr>
              <a:buSzPts val="3500"/>
              <a:buNone/>
              <a:defRPr>
                <a:solidFill>
                  <a:schemeClr val="dk1"/>
                </a:solidFill>
              </a:defRPr>
            </a:lvl2pPr>
            <a:lvl3pPr lvl="2" rtl="0">
              <a:spcBef>
                <a:spcPts val="0"/>
              </a:spcBef>
              <a:spcAft>
                <a:spcPts val="0"/>
              </a:spcAft>
              <a:buClr>
                <a:schemeClr val="dk1"/>
              </a:buClr>
              <a:buSzPts val="3500"/>
              <a:buNone/>
              <a:defRPr>
                <a:solidFill>
                  <a:schemeClr val="dk1"/>
                </a:solidFill>
              </a:defRPr>
            </a:lvl3pPr>
            <a:lvl4pPr lvl="3" rtl="0">
              <a:spcBef>
                <a:spcPts val="0"/>
              </a:spcBef>
              <a:spcAft>
                <a:spcPts val="0"/>
              </a:spcAft>
              <a:buClr>
                <a:schemeClr val="dk1"/>
              </a:buClr>
              <a:buSzPts val="3500"/>
              <a:buNone/>
              <a:defRPr>
                <a:solidFill>
                  <a:schemeClr val="dk1"/>
                </a:solidFill>
              </a:defRPr>
            </a:lvl4pPr>
            <a:lvl5pPr lvl="4" rtl="0">
              <a:spcBef>
                <a:spcPts val="0"/>
              </a:spcBef>
              <a:spcAft>
                <a:spcPts val="0"/>
              </a:spcAft>
              <a:buClr>
                <a:schemeClr val="dk1"/>
              </a:buClr>
              <a:buSzPts val="3500"/>
              <a:buNone/>
              <a:defRPr>
                <a:solidFill>
                  <a:schemeClr val="dk1"/>
                </a:solidFill>
              </a:defRPr>
            </a:lvl5pPr>
            <a:lvl6pPr lvl="5" rtl="0">
              <a:spcBef>
                <a:spcPts val="0"/>
              </a:spcBef>
              <a:spcAft>
                <a:spcPts val="0"/>
              </a:spcAft>
              <a:buClr>
                <a:schemeClr val="dk1"/>
              </a:buClr>
              <a:buSzPts val="3500"/>
              <a:buNone/>
              <a:defRPr>
                <a:solidFill>
                  <a:schemeClr val="dk1"/>
                </a:solidFill>
              </a:defRPr>
            </a:lvl6pPr>
            <a:lvl7pPr lvl="6" rtl="0">
              <a:spcBef>
                <a:spcPts val="0"/>
              </a:spcBef>
              <a:spcAft>
                <a:spcPts val="0"/>
              </a:spcAft>
              <a:buClr>
                <a:schemeClr val="dk1"/>
              </a:buClr>
              <a:buSzPts val="3500"/>
              <a:buNone/>
              <a:defRPr>
                <a:solidFill>
                  <a:schemeClr val="dk1"/>
                </a:solidFill>
              </a:defRPr>
            </a:lvl7pPr>
            <a:lvl8pPr lvl="7" rtl="0">
              <a:spcBef>
                <a:spcPts val="0"/>
              </a:spcBef>
              <a:spcAft>
                <a:spcPts val="0"/>
              </a:spcAft>
              <a:buClr>
                <a:schemeClr val="dk1"/>
              </a:buClr>
              <a:buSzPts val="3500"/>
              <a:buNone/>
              <a:defRPr>
                <a:solidFill>
                  <a:schemeClr val="dk1"/>
                </a:solidFill>
              </a:defRPr>
            </a:lvl8pPr>
            <a:lvl9pPr lvl="8" rtl="0">
              <a:spcBef>
                <a:spcPts val="0"/>
              </a:spcBef>
              <a:spcAft>
                <a:spcPts val="0"/>
              </a:spcAft>
              <a:buClr>
                <a:schemeClr val="dk1"/>
              </a:buClr>
              <a:buSzPts val="3500"/>
              <a:buNone/>
              <a:defRPr>
                <a:solidFill>
                  <a:schemeClr val="dk1"/>
                </a:solidFill>
              </a:defRPr>
            </a:lvl9pPr>
          </a:lstStyle>
          <a:p/>
        </p:txBody>
      </p:sp>
      <p:sp>
        <p:nvSpPr>
          <p:cNvPr id="51" name="Google Shape;51;p7"/>
          <p:cNvSpPr txBox="1"/>
          <p:nvPr>
            <p:ph idx="1" type="body"/>
          </p:nvPr>
        </p:nvSpPr>
        <p:spPr>
          <a:xfrm>
            <a:off x="3939000" y="2571750"/>
            <a:ext cx="4485000" cy="19203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chemeClr val="lt1"/>
              </a:buClr>
              <a:buSzPts val="800"/>
              <a:buFont typeface="Open Sans"/>
              <a:buChar char="●"/>
              <a:defRPr sz="1400">
                <a:solidFill>
                  <a:srgbClr val="434343"/>
                </a:solidFill>
              </a:defRPr>
            </a:lvl1pPr>
            <a:lvl2pPr indent="-279400" lvl="1" marL="914400" rtl="0">
              <a:lnSpc>
                <a:spcPct val="115000"/>
              </a:lnSpc>
              <a:spcBef>
                <a:spcPts val="0"/>
              </a:spcBef>
              <a:spcAft>
                <a:spcPts val="0"/>
              </a:spcAft>
              <a:buClr>
                <a:srgbClr val="999999"/>
              </a:buClr>
              <a:buSzPts val="800"/>
              <a:buFont typeface="Open Sans"/>
              <a:buChar char="○"/>
              <a:defRPr>
                <a:solidFill>
                  <a:srgbClr val="434343"/>
                </a:solidFill>
              </a:defRPr>
            </a:lvl2pPr>
            <a:lvl3pPr indent="-279400" lvl="2" marL="1371600" rtl="0">
              <a:lnSpc>
                <a:spcPct val="115000"/>
              </a:lnSpc>
              <a:spcBef>
                <a:spcPts val="0"/>
              </a:spcBef>
              <a:spcAft>
                <a:spcPts val="0"/>
              </a:spcAft>
              <a:buClr>
                <a:srgbClr val="999999"/>
              </a:buClr>
              <a:buSzPts val="800"/>
              <a:buFont typeface="Open Sans"/>
              <a:buChar char="■"/>
              <a:defRPr>
                <a:solidFill>
                  <a:srgbClr val="434343"/>
                </a:solidFill>
              </a:defRPr>
            </a:lvl3pPr>
            <a:lvl4pPr indent="-279400" lvl="3" marL="1828800" rtl="0">
              <a:lnSpc>
                <a:spcPct val="115000"/>
              </a:lnSpc>
              <a:spcBef>
                <a:spcPts val="0"/>
              </a:spcBef>
              <a:spcAft>
                <a:spcPts val="0"/>
              </a:spcAft>
              <a:buClr>
                <a:srgbClr val="999999"/>
              </a:buClr>
              <a:buSzPts val="800"/>
              <a:buFont typeface="Open Sans"/>
              <a:buChar char="●"/>
              <a:defRPr>
                <a:solidFill>
                  <a:srgbClr val="434343"/>
                </a:solidFill>
              </a:defRPr>
            </a:lvl4pPr>
            <a:lvl5pPr indent="-304800" lvl="4" marL="2286000" rtl="0">
              <a:lnSpc>
                <a:spcPct val="115000"/>
              </a:lnSpc>
              <a:spcBef>
                <a:spcPts val="0"/>
              </a:spcBef>
              <a:spcAft>
                <a:spcPts val="0"/>
              </a:spcAft>
              <a:buClr>
                <a:srgbClr val="999999"/>
              </a:buClr>
              <a:buSzPts val="1200"/>
              <a:buFont typeface="Open Sans"/>
              <a:buChar char="○"/>
              <a:defRPr>
                <a:solidFill>
                  <a:srgbClr val="434343"/>
                </a:solidFill>
              </a:defRPr>
            </a:lvl5pPr>
            <a:lvl6pPr indent="-304800" lvl="5" marL="2743200" rtl="0">
              <a:lnSpc>
                <a:spcPct val="115000"/>
              </a:lnSpc>
              <a:spcBef>
                <a:spcPts val="0"/>
              </a:spcBef>
              <a:spcAft>
                <a:spcPts val="0"/>
              </a:spcAft>
              <a:buClr>
                <a:srgbClr val="999999"/>
              </a:buClr>
              <a:buSzPts val="1200"/>
              <a:buFont typeface="Open Sans"/>
              <a:buChar char="■"/>
              <a:defRPr>
                <a:solidFill>
                  <a:srgbClr val="434343"/>
                </a:solidFill>
              </a:defRPr>
            </a:lvl6pPr>
            <a:lvl7pPr indent="-273050" lvl="6" marL="3200400" rtl="0">
              <a:lnSpc>
                <a:spcPct val="115000"/>
              </a:lnSpc>
              <a:spcBef>
                <a:spcPts val="0"/>
              </a:spcBef>
              <a:spcAft>
                <a:spcPts val="0"/>
              </a:spcAft>
              <a:buClr>
                <a:srgbClr val="999999"/>
              </a:buClr>
              <a:buSzPts val="700"/>
              <a:buFont typeface="Open Sans"/>
              <a:buChar char="●"/>
              <a:defRPr>
                <a:solidFill>
                  <a:srgbClr val="434343"/>
                </a:solidFill>
              </a:defRPr>
            </a:lvl7pPr>
            <a:lvl8pPr indent="-273050" lvl="7" marL="3657600" rtl="0">
              <a:lnSpc>
                <a:spcPct val="115000"/>
              </a:lnSpc>
              <a:spcBef>
                <a:spcPts val="0"/>
              </a:spcBef>
              <a:spcAft>
                <a:spcPts val="0"/>
              </a:spcAft>
              <a:buClr>
                <a:srgbClr val="999999"/>
              </a:buClr>
              <a:buSzPts val="700"/>
              <a:buFont typeface="Open Sans"/>
              <a:buChar char="○"/>
              <a:defRPr>
                <a:solidFill>
                  <a:srgbClr val="434343"/>
                </a:solidFill>
              </a:defRPr>
            </a:lvl8pPr>
            <a:lvl9pPr indent="-266700" lvl="8" marL="4114800" rtl="0">
              <a:lnSpc>
                <a:spcPct val="115000"/>
              </a:lnSpc>
              <a:spcBef>
                <a:spcPts val="0"/>
              </a:spcBef>
              <a:spcAft>
                <a:spcPts val="0"/>
              </a:spcAft>
              <a:buClr>
                <a:srgbClr val="999999"/>
              </a:buClr>
              <a:buSzPts val="600"/>
              <a:buFont typeface="Open Sans"/>
              <a:buChar char="■"/>
              <a:defRPr>
                <a:solidFill>
                  <a:srgbClr val="434343"/>
                </a:solidFill>
              </a:defRPr>
            </a:lvl9pPr>
          </a:lstStyle>
          <a:p/>
        </p:txBody>
      </p:sp>
      <p:grpSp>
        <p:nvGrpSpPr>
          <p:cNvPr id="52" name="Google Shape;52;p7"/>
          <p:cNvGrpSpPr/>
          <p:nvPr/>
        </p:nvGrpSpPr>
        <p:grpSpPr>
          <a:xfrm>
            <a:off x="7941191" y="56878"/>
            <a:ext cx="965619" cy="966238"/>
            <a:chOff x="7968500" y="4390966"/>
            <a:chExt cx="509400" cy="509700"/>
          </a:xfrm>
        </p:grpSpPr>
        <p:sp>
          <p:nvSpPr>
            <p:cNvPr id="53" name="Google Shape;53;p7"/>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7"/>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 name="Google Shape;55;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6" name="Shape 56"/>
        <p:cNvGrpSpPr/>
        <p:nvPr/>
      </p:nvGrpSpPr>
      <p:grpSpPr>
        <a:xfrm>
          <a:off x="0" y="0"/>
          <a:ext cx="0" cy="0"/>
          <a:chOff x="0" y="0"/>
          <a:chExt cx="0" cy="0"/>
        </a:xfrm>
      </p:grpSpPr>
      <p:sp>
        <p:nvSpPr>
          <p:cNvPr id="57" name="Google Shape;57;p8"/>
          <p:cNvSpPr txBox="1"/>
          <p:nvPr>
            <p:ph type="title"/>
          </p:nvPr>
        </p:nvSpPr>
        <p:spPr>
          <a:xfrm>
            <a:off x="720000" y="1428750"/>
            <a:ext cx="6126600" cy="2286000"/>
          </a:xfrm>
          <a:prstGeom prst="rect">
            <a:avLst/>
          </a:prstGeom>
        </p:spPr>
        <p:txBody>
          <a:bodyPr anchorCtr="0" anchor="ctr" bIns="0" lIns="0" spcFirstLastPara="1" rIns="0" wrap="square" tIns="0">
            <a:noAutofit/>
          </a:bodyPr>
          <a:lstStyle>
            <a:lvl1pPr lvl="0" algn="r">
              <a:lnSpc>
                <a:spcPct val="80000"/>
              </a:lnSpc>
              <a:spcBef>
                <a:spcPts val="0"/>
              </a:spcBef>
              <a:spcAft>
                <a:spcPts val="0"/>
              </a:spcAft>
              <a:buSzPts val="6000"/>
              <a:buNone/>
              <a:defRPr sz="10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58" name="Google Shape;58;p8"/>
          <p:cNvGrpSpPr/>
          <p:nvPr/>
        </p:nvGrpSpPr>
        <p:grpSpPr>
          <a:xfrm>
            <a:off x="237191" y="56878"/>
            <a:ext cx="965619" cy="966238"/>
            <a:chOff x="7968500" y="4390966"/>
            <a:chExt cx="509400" cy="509700"/>
          </a:xfrm>
        </p:grpSpPr>
        <p:sp>
          <p:nvSpPr>
            <p:cNvPr id="59" name="Google Shape;59;p8"/>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8"/>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8"/>
          <p:cNvSpPr/>
          <p:nvPr/>
        </p:nvSpPr>
        <p:spPr>
          <a:xfrm>
            <a:off x="-589950" y="3750750"/>
            <a:ext cx="2162700" cy="2162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3" name="Shape 63"/>
        <p:cNvGrpSpPr/>
        <p:nvPr/>
      </p:nvGrpSpPr>
      <p:grpSpPr>
        <a:xfrm>
          <a:off x="0" y="0"/>
          <a:ext cx="0" cy="0"/>
          <a:chOff x="0" y="0"/>
          <a:chExt cx="0" cy="0"/>
        </a:xfrm>
      </p:grpSpPr>
      <p:sp>
        <p:nvSpPr>
          <p:cNvPr id="64" name="Google Shape;64;p9"/>
          <p:cNvSpPr txBox="1"/>
          <p:nvPr>
            <p:ph type="title"/>
          </p:nvPr>
        </p:nvSpPr>
        <p:spPr>
          <a:xfrm>
            <a:off x="3853125" y="1794450"/>
            <a:ext cx="4572000" cy="548700"/>
          </a:xfrm>
          <a:prstGeom prst="rect">
            <a:avLst/>
          </a:prstGeom>
        </p:spPr>
        <p:txBody>
          <a:bodyPr anchorCtr="0" anchor="ctr" bIns="0" lIns="0" spcFirstLastPara="1" rIns="0" wrap="square" tIns="0">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5" name="Google Shape;65;p9"/>
          <p:cNvSpPr txBox="1"/>
          <p:nvPr>
            <p:ph idx="1" type="subTitle"/>
          </p:nvPr>
        </p:nvSpPr>
        <p:spPr>
          <a:xfrm>
            <a:off x="3853125" y="2800350"/>
            <a:ext cx="4572000" cy="1005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6" name="Google Shape;66;p9"/>
          <p:cNvGrpSpPr/>
          <p:nvPr/>
        </p:nvGrpSpPr>
        <p:grpSpPr>
          <a:xfrm>
            <a:off x="7941191" y="56878"/>
            <a:ext cx="965619" cy="966238"/>
            <a:chOff x="7968500" y="4390966"/>
            <a:chExt cx="509400" cy="509700"/>
          </a:xfrm>
        </p:grpSpPr>
        <p:sp>
          <p:nvSpPr>
            <p:cNvPr id="67" name="Google Shape;67;p9"/>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9"/>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type="title"/>
          </p:nvPr>
        </p:nvSpPr>
        <p:spPr>
          <a:xfrm>
            <a:off x="720000" y="1337250"/>
            <a:ext cx="3383400" cy="2469000"/>
          </a:xfrm>
          <a:prstGeom prst="rect">
            <a:avLst/>
          </a:prstGeom>
        </p:spPr>
        <p:txBody>
          <a:bodyPr anchorCtr="0" anchor="ctr" bIns="0" lIns="0" spcFirstLastPara="1" rIns="0" wrap="square" tIns="0">
            <a:noAutofit/>
          </a:bodyPr>
          <a:lstStyle>
            <a:lvl1pPr lvl="0" rtl="0">
              <a:lnSpc>
                <a:spcPct val="80000"/>
              </a:lnSpc>
              <a:spcBef>
                <a:spcPts val="0"/>
              </a:spcBef>
              <a:spcAft>
                <a:spcPts val="0"/>
              </a:spcAft>
              <a:buSzPts val="3500"/>
              <a:buNone/>
              <a:defRPr sz="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72" name="Google Shape;72;p10"/>
          <p:cNvGrpSpPr/>
          <p:nvPr/>
        </p:nvGrpSpPr>
        <p:grpSpPr>
          <a:xfrm>
            <a:off x="237191" y="56878"/>
            <a:ext cx="965619" cy="966238"/>
            <a:chOff x="7968500" y="4390966"/>
            <a:chExt cx="509400" cy="509700"/>
          </a:xfrm>
        </p:grpSpPr>
        <p:sp>
          <p:nvSpPr>
            <p:cNvPr id="73" name="Google Shape;73;p10"/>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0"/>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10"/>
          <p:cNvSpPr/>
          <p:nvPr/>
        </p:nvSpPr>
        <p:spPr>
          <a:xfrm flipH="1">
            <a:off x="7571250" y="3750750"/>
            <a:ext cx="2162700" cy="21627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25514"/>
            <a:ext cx="7704000" cy="457200"/>
          </a:xfrm>
          <a:prstGeom prst="rect">
            <a:avLst/>
          </a:prstGeom>
          <a:noFill/>
          <a:ln>
            <a:noFill/>
          </a:ln>
        </p:spPr>
        <p:txBody>
          <a:bodyPr anchorCtr="0" anchor="t" bIns="0" lIns="0" spcFirstLastPara="1" rIns="0" wrap="square" tIns="0">
            <a:noAutofit/>
          </a:bodyPr>
          <a:lstStyle>
            <a:lvl1pPr lvl="0" rtl="0">
              <a:lnSpc>
                <a:spcPct val="100000"/>
              </a:lnSpc>
              <a:spcBef>
                <a:spcPts val="0"/>
              </a:spcBef>
              <a:spcAft>
                <a:spcPts val="0"/>
              </a:spcAft>
              <a:buClr>
                <a:schemeClr val="lt2"/>
              </a:buClr>
              <a:buSzPts val="3500"/>
              <a:buFont typeface="Raleway"/>
              <a:buNone/>
              <a:defRPr b="1" sz="3500">
                <a:solidFill>
                  <a:schemeClr val="lt2"/>
                </a:solidFill>
                <a:latin typeface="Raleway"/>
                <a:ea typeface="Raleway"/>
                <a:cs typeface="Raleway"/>
                <a:sym typeface="Raleway"/>
              </a:defRPr>
            </a:lvl1pPr>
            <a:lvl2pPr lvl="1" rtl="0">
              <a:lnSpc>
                <a:spcPct val="100000"/>
              </a:lnSpc>
              <a:spcBef>
                <a:spcPts val="0"/>
              </a:spcBef>
              <a:spcAft>
                <a:spcPts val="0"/>
              </a:spcAft>
              <a:buClr>
                <a:schemeClr val="lt2"/>
              </a:buClr>
              <a:buSzPts val="3500"/>
              <a:buFont typeface="Raleway"/>
              <a:buNone/>
              <a:defRPr b="1" sz="3500">
                <a:solidFill>
                  <a:schemeClr val="lt2"/>
                </a:solidFill>
                <a:latin typeface="Raleway"/>
                <a:ea typeface="Raleway"/>
                <a:cs typeface="Raleway"/>
                <a:sym typeface="Raleway"/>
              </a:defRPr>
            </a:lvl2pPr>
            <a:lvl3pPr lvl="2" rtl="0">
              <a:lnSpc>
                <a:spcPct val="100000"/>
              </a:lnSpc>
              <a:spcBef>
                <a:spcPts val="0"/>
              </a:spcBef>
              <a:spcAft>
                <a:spcPts val="0"/>
              </a:spcAft>
              <a:buClr>
                <a:schemeClr val="lt2"/>
              </a:buClr>
              <a:buSzPts val="3500"/>
              <a:buFont typeface="Raleway"/>
              <a:buNone/>
              <a:defRPr b="1" sz="3500">
                <a:solidFill>
                  <a:schemeClr val="lt2"/>
                </a:solidFill>
                <a:latin typeface="Raleway"/>
                <a:ea typeface="Raleway"/>
                <a:cs typeface="Raleway"/>
                <a:sym typeface="Raleway"/>
              </a:defRPr>
            </a:lvl3pPr>
            <a:lvl4pPr lvl="3" rtl="0">
              <a:lnSpc>
                <a:spcPct val="100000"/>
              </a:lnSpc>
              <a:spcBef>
                <a:spcPts val="0"/>
              </a:spcBef>
              <a:spcAft>
                <a:spcPts val="0"/>
              </a:spcAft>
              <a:buClr>
                <a:schemeClr val="lt2"/>
              </a:buClr>
              <a:buSzPts val="3500"/>
              <a:buFont typeface="Raleway"/>
              <a:buNone/>
              <a:defRPr b="1" sz="3500">
                <a:solidFill>
                  <a:schemeClr val="lt2"/>
                </a:solidFill>
                <a:latin typeface="Raleway"/>
                <a:ea typeface="Raleway"/>
                <a:cs typeface="Raleway"/>
                <a:sym typeface="Raleway"/>
              </a:defRPr>
            </a:lvl4pPr>
            <a:lvl5pPr lvl="4" rtl="0">
              <a:lnSpc>
                <a:spcPct val="100000"/>
              </a:lnSpc>
              <a:spcBef>
                <a:spcPts val="0"/>
              </a:spcBef>
              <a:spcAft>
                <a:spcPts val="0"/>
              </a:spcAft>
              <a:buClr>
                <a:schemeClr val="lt2"/>
              </a:buClr>
              <a:buSzPts val="3500"/>
              <a:buFont typeface="Raleway"/>
              <a:buNone/>
              <a:defRPr b="1" sz="3500">
                <a:solidFill>
                  <a:schemeClr val="lt2"/>
                </a:solidFill>
                <a:latin typeface="Raleway"/>
                <a:ea typeface="Raleway"/>
                <a:cs typeface="Raleway"/>
                <a:sym typeface="Raleway"/>
              </a:defRPr>
            </a:lvl5pPr>
            <a:lvl6pPr lvl="5" rtl="0">
              <a:lnSpc>
                <a:spcPct val="100000"/>
              </a:lnSpc>
              <a:spcBef>
                <a:spcPts val="0"/>
              </a:spcBef>
              <a:spcAft>
                <a:spcPts val="0"/>
              </a:spcAft>
              <a:buClr>
                <a:schemeClr val="lt2"/>
              </a:buClr>
              <a:buSzPts val="3500"/>
              <a:buFont typeface="Raleway"/>
              <a:buNone/>
              <a:defRPr b="1" sz="3500">
                <a:solidFill>
                  <a:schemeClr val="lt2"/>
                </a:solidFill>
                <a:latin typeface="Raleway"/>
                <a:ea typeface="Raleway"/>
                <a:cs typeface="Raleway"/>
                <a:sym typeface="Raleway"/>
              </a:defRPr>
            </a:lvl6pPr>
            <a:lvl7pPr lvl="6" rtl="0">
              <a:lnSpc>
                <a:spcPct val="100000"/>
              </a:lnSpc>
              <a:spcBef>
                <a:spcPts val="0"/>
              </a:spcBef>
              <a:spcAft>
                <a:spcPts val="0"/>
              </a:spcAft>
              <a:buClr>
                <a:schemeClr val="lt2"/>
              </a:buClr>
              <a:buSzPts val="3500"/>
              <a:buFont typeface="Raleway"/>
              <a:buNone/>
              <a:defRPr b="1" sz="3500">
                <a:solidFill>
                  <a:schemeClr val="lt2"/>
                </a:solidFill>
                <a:latin typeface="Raleway"/>
                <a:ea typeface="Raleway"/>
                <a:cs typeface="Raleway"/>
                <a:sym typeface="Raleway"/>
              </a:defRPr>
            </a:lvl7pPr>
            <a:lvl8pPr lvl="7" rtl="0">
              <a:lnSpc>
                <a:spcPct val="100000"/>
              </a:lnSpc>
              <a:spcBef>
                <a:spcPts val="0"/>
              </a:spcBef>
              <a:spcAft>
                <a:spcPts val="0"/>
              </a:spcAft>
              <a:buClr>
                <a:schemeClr val="lt2"/>
              </a:buClr>
              <a:buSzPts val="3500"/>
              <a:buFont typeface="Raleway"/>
              <a:buNone/>
              <a:defRPr b="1" sz="3500">
                <a:solidFill>
                  <a:schemeClr val="lt2"/>
                </a:solidFill>
                <a:latin typeface="Raleway"/>
                <a:ea typeface="Raleway"/>
                <a:cs typeface="Raleway"/>
                <a:sym typeface="Raleway"/>
              </a:defRPr>
            </a:lvl8pPr>
            <a:lvl9pPr lvl="8" rtl="0">
              <a:lnSpc>
                <a:spcPct val="100000"/>
              </a:lnSpc>
              <a:spcBef>
                <a:spcPts val="0"/>
              </a:spcBef>
              <a:spcAft>
                <a:spcPts val="0"/>
              </a:spcAft>
              <a:buClr>
                <a:schemeClr val="lt2"/>
              </a:buClr>
              <a:buSzPts val="3500"/>
              <a:buFont typeface="Raleway"/>
              <a:buNone/>
              <a:defRPr b="1" sz="3500">
                <a:solidFill>
                  <a:schemeClr val="lt2"/>
                </a:solidFill>
                <a:latin typeface="Raleway"/>
                <a:ea typeface="Raleway"/>
                <a:cs typeface="Raleway"/>
                <a:sym typeface="Raleway"/>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2"/>
              </a:buClr>
              <a:buSzPts val="1400"/>
              <a:buFont typeface="Trebuchet MS"/>
              <a:buChar char="●"/>
              <a:defRPr>
                <a:solidFill>
                  <a:schemeClr val="lt2"/>
                </a:solidFill>
                <a:latin typeface="Trebuchet MS"/>
                <a:ea typeface="Trebuchet MS"/>
                <a:cs typeface="Trebuchet MS"/>
                <a:sym typeface="Trebuchet MS"/>
              </a:defRPr>
            </a:lvl1pPr>
            <a:lvl2pPr indent="-317500" lvl="1" marL="914400">
              <a:lnSpc>
                <a:spcPct val="100000"/>
              </a:lnSpc>
              <a:spcBef>
                <a:spcPts val="1600"/>
              </a:spcBef>
              <a:spcAft>
                <a:spcPts val="0"/>
              </a:spcAft>
              <a:buClr>
                <a:schemeClr val="lt2"/>
              </a:buClr>
              <a:buSzPts val="1400"/>
              <a:buFont typeface="Trebuchet MS"/>
              <a:buChar char="○"/>
              <a:defRPr>
                <a:solidFill>
                  <a:schemeClr val="lt2"/>
                </a:solidFill>
                <a:latin typeface="Trebuchet MS"/>
                <a:ea typeface="Trebuchet MS"/>
                <a:cs typeface="Trebuchet MS"/>
                <a:sym typeface="Trebuchet MS"/>
              </a:defRPr>
            </a:lvl2pPr>
            <a:lvl3pPr indent="-317500" lvl="2" marL="1371600">
              <a:lnSpc>
                <a:spcPct val="100000"/>
              </a:lnSpc>
              <a:spcBef>
                <a:spcPts val="1600"/>
              </a:spcBef>
              <a:spcAft>
                <a:spcPts val="0"/>
              </a:spcAft>
              <a:buClr>
                <a:schemeClr val="lt2"/>
              </a:buClr>
              <a:buSzPts val="1400"/>
              <a:buFont typeface="Trebuchet MS"/>
              <a:buChar char="■"/>
              <a:defRPr>
                <a:solidFill>
                  <a:schemeClr val="lt2"/>
                </a:solidFill>
                <a:latin typeface="Trebuchet MS"/>
                <a:ea typeface="Trebuchet MS"/>
                <a:cs typeface="Trebuchet MS"/>
                <a:sym typeface="Trebuchet MS"/>
              </a:defRPr>
            </a:lvl3pPr>
            <a:lvl4pPr indent="-317500" lvl="3" marL="1828800">
              <a:lnSpc>
                <a:spcPct val="100000"/>
              </a:lnSpc>
              <a:spcBef>
                <a:spcPts val="1600"/>
              </a:spcBef>
              <a:spcAft>
                <a:spcPts val="0"/>
              </a:spcAft>
              <a:buClr>
                <a:schemeClr val="lt2"/>
              </a:buClr>
              <a:buSzPts val="1400"/>
              <a:buFont typeface="Trebuchet MS"/>
              <a:buChar char="●"/>
              <a:defRPr>
                <a:solidFill>
                  <a:schemeClr val="lt2"/>
                </a:solidFill>
                <a:latin typeface="Trebuchet MS"/>
                <a:ea typeface="Trebuchet MS"/>
                <a:cs typeface="Trebuchet MS"/>
                <a:sym typeface="Trebuchet MS"/>
              </a:defRPr>
            </a:lvl4pPr>
            <a:lvl5pPr indent="-317500" lvl="4" marL="2286000">
              <a:lnSpc>
                <a:spcPct val="100000"/>
              </a:lnSpc>
              <a:spcBef>
                <a:spcPts val="1600"/>
              </a:spcBef>
              <a:spcAft>
                <a:spcPts val="0"/>
              </a:spcAft>
              <a:buClr>
                <a:schemeClr val="lt2"/>
              </a:buClr>
              <a:buSzPts val="1400"/>
              <a:buFont typeface="Trebuchet MS"/>
              <a:buChar char="○"/>
              <a:defRPr>
                <a:solidFill>
                  <a:schemeClr val="lt2"/>
                </a:solidFill>
                <a:latin typeface="Trebuchet MS"/>
                <a:ea typeface="Trebuchet MS"/>
                <a:cs typeface="Trebuchet MS"/>
                <a:sym typeface="Trebuchet MS"/>
              </a:defRPr>
            </a:lvl5pPr>
            <a:lvl6pPr indent="-317500" lvl="5" marL="2743200">
              <a:lnSpc>
                <a:spcPct val="100000"/>
              </a:lnSpc>
              <a:spcBef>
                <a:spcPts val="1600"/>
              </a:spcBef>
              <a:spcAft>
                <a:spcPts val="0"/>
              </a:spcAft>
              <a:buClr>
                <a:schemeClr val="lt2"/>
              </a:buClr>
              <a:buSzPts val="1400"/>
              <a:buFont typeface="Trebuchet MS"/>
              <a:buChar char="■"/>
              <a:defRPr>
                <a:solidFill>
                  <a:schemeClr val="lt2"/>
                </a:solidFill>
                <a:latin typeface="Trebuchet MS"/>
                <a:ea typeface="Trebuchet MS"/>
                <a:cs typeface="Trebuchet MS"/>
                <a:sym typeface="Trebuchet MS"/>
              </a:defRPr>
            </a:lvl6pPr>
            <a:lvl7pPr indent="-317500" lvl="6" marL="3200400">
              <a:lnSpc>
                <a:spcPct val="100000"/>
              </a:lnSpc>
              <a:spcBef>
                <a:spcPts val="1600"/>
              </a:spcBef>
              <a:spcAft>
                <a:spcPts val="0"/>
              </a:spcAft>
              <a:buClr>
                <a:schemeClr val="lt2"/>
              </a:buClr>
              <a:buSzPts val="1400"/>
              <a:buFont typeface="Trebuchet MS"/>
              <a:buChar char="●"/>
              <a:defRPr>
                <a:solidFill>
                  <a:schemeClr val="lt2"/>
                </a:solidFill>
                <a:latin typeface="Trebuchet MS"/>
                <a:ea typeface="Trebuchet MS"/>
                <a:cs typeface="Trebuchet MS"/>
                <a:sym typeface="Trebuchet MS"/>
              </a:defRPr>
            </a:lvl7pPr>
            <a:lvl8pPr indent="-317500" lvl="7" marL="3657600">
              <a:lnSpc>
                <a:spcPct val="100000"/>
              </a:lnSpc>
              <a:spcBef>
                <a:spcPts val="1600"/>
              </a:spcBef>
              <a:spcAft>
                <a:spcPts val="0"/>
              </a:spcAft>
              <a:buClr>
                <a:schemeClr val="lt2"/>
              </a:buClr>
              <a:buSzPts val="1400"/>
              <a:buFont typeface="Trebuchet MS"/>
              <a:buChar char="○"/>
              <a:defRPr>
                <a:solidFill>
                  <a:schemeClr val="lt2"/>
                </a:solidFill>
                <a:latin typeface="Trebuchet MS"/>
                <a:ea typeface="Trebuchet MS"/>
                <a:cs typeface="Trebuchet MS"/>
                <a:sym typeface="Trebuchet MS"/>
              </a:defRPr>
            </a:lvl8pPr>
            <a:lvl9pPr indent="-317500" lvl="8" marL="4114800">
              <a:lnSpc>
                <a:spcPct val="100000"/>
              </a:lnSpc>
              <a:spcBef>
                <a:spcPts val="1600"/>
              </a:spcBef>
              <a:spcAft>
                <a:spcPts val="1600"/>
              </a:spcAft>
              <a:buClr>
                <a:schemeClr val="lt2"/>
              </a:buClr>
              <a:buSzPts val="1400"/>
              <a:buFont typeface="Trebuchet MS"/>
              <a:buChar char="■"/>
              <a:defRPr>
                <a:solidFill>
                  <a:schemeClr val="lt2"/>
                </a:solidFill>
                <a:latin typeface="Trebuchet MS"/>
                <a:ea typeface="Trebuchet MS"/>
                <a:cs typeface="Trebuchet MS"/>
                <a:sym typeface="Trebuchet MS"/>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lt2"/>
                </a:solidFill>
                <a:latin typeface="Trebuchet MS"/>
                <a:ea typeface="Trebuchet MS"/>
                <a:cs typeface="Trebuchet MS"/>
                <a:sym typeface="Trebuchet MS"/>
              </a:defRPr>
            </a:lvl1pPr>
            <a:lvl2pPr lvl="1" algn="r">
              <a:buNone/>
              <a:defRPr sz="1300">
                <a:solidFill>
                  <a:schemeClr val="lt2"/>
                </a:solidFill>
                <a:latin typeface="Trebuchet MS"/>
                <a:ea typeface="Trebuchet MS"/>
                <a:cs typeface="Trebuchet MS"/>
                <a:sym typeface="Trebuchet MS"/>
              </a:defRPr>
            </a:lvl2pPr>
            <a:lvl3pPr lvl="2" algn="r">
              <a:buNone/>
              <a:defRPr sz="1300">
                <a:solidFill>
                  <a:schemeClr val="lt2"/>
                </a:solidFill>
                <a:latin typeface="Trebuchet MS"/>
                <a:ea typeface="Trebuchet MS"/>
                <a:cs typeface="Trebuchet MS"/>
                <a:sym typeface="Trebuchet MS"/>
              </a:defRPr>
            </a:lvl3pPr>
            <a:lvl4pPr lvl="3" algn="r">
              <a:buNone/>
              <a:defRPr sz="1300">
                <a:solidFill>
                  <a:schemeClr val="lt2"/>
                </a:solidFill>
                <a:latin typeface="Trebuchet MS"/>
                <a:ea typeface="Trebuchet MS"/>
                <a:cs typeface="Trebuchet MS"/>
                <a:sym typeface="Trebuchet MS"/>
              </a:defRPr>
            </a:lvl4pPr>
            <a:lvl5pPr lvl="4" algn="r">
              <a:buNone/>
              <a:defRPr sz="1300">
                <a:solidFill>
                  <a:schemeClr val="lt2"/>
                </a:solidFill>
                <a:latin typeface="Trebuchet MS"/>
                <a:ea typeface="Trebuchet MS"/>
                <a:cs typeface="Trebuchet MS"/>
                <a:sym typeface="Trebuchet MS"/>
              </a:defRPr>
            </a:lvl5pPr>
            <a:lvl6pPr lvl="5" algn="r">
              <a:buNone/>
              <a:defRPr sz="1300">
                <a:solidFill>
                  <a:schemeClr val="lt2"/>
                </a:solidFill>
                <a:latin typeface="Trebuchet MS"/>
                <a:ea typeface="Trebuchet MS"/>
                <a:cs typeface="Trebuchet MS"/>
                <a:sym typeface="Trebuchet MS"/>
              </a:defRPr>
            </a:lvl6pPr>
            <a:lvl7pPr lvl="6" algn="r">
              <a:buNone/>
              <a:defRPr sz="1300">
                <a:solidFill>
                  <a:schemeClr val="lt2"/>
                </a:solidFill>
                <a:latin typeface="Trebuchet MS"/>
                <a:ea typeface="Trebuchet MS"/>
                <a:cs typeface="Trebuchet MS"/>
                <a:sym typeface="Trebuchet MS"/>
              </a:defRPr>
            </a:lvl7pPr>
            <a:lvl8pPr lvl="7" algn="r">
              <a:buNone/>
              <a:defRPr sz="1300">
                <a:solidFill>
                  <a:schemeClr val="lt2"/>
                </a:solidFill>
                <a:latin typeface="Trebuchet MS"/>
                <a:ea typeface="Trebuchet MS"/>
                <a:cs typeface="Trebuchet MS"/>
                <a:sym typeface="Trebuchet MS"/>
              </a:defRPr>
            </a:lvl8pPr>
            <a:lvl9pPr lvl="8" algn="r">
              <a:buNone/>
              <a:defRPr sz="1300">
                <a:solidFill>
                  <a:schemeClr val="lt2"/>
                </a:solidFill>
                <a:latin typeface="Trebuchet MS"/>
                <a:ea typeface="Trebuchet MS"/>
                <a:cs typeface="Trebuchet MS"/>
                <a:sym typeface="Trebuchet M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0.png"/><Relationship Id="rId4" Type="http://schemas.openxmlformats.org/officeDocument/2006/relationships/image" Target="../media/image9.png"/><Relationship Id="rId5"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1.png"/><Relationship Id="rId5" Type="http://schemas.openxmlformats.org/officeDocument/2006/relationships/image" Target="../media/image9.png"/><Relationship Id="rId6"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10.png"/><Relationship Id="rId5" Type="http://schemas.openxmlformats.org/officeDocument/2006/relationships/image" Target="../media/image9.png"/><Relationship Id="rId6"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9.png"/><Relationship Id="rId6"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9.png"/><Relationship Id="rId5"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9.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image" Target="../media/image9.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 Id="rId3" Type="http://schemas.openxmlformats.org/officeDocument/2006/relationships/image" Target="../media/image21.png"/><Relationship Id="rId4" Type="http://schemas.openxmlformats.org/officeDocument/2006/relationships/image" Target="../media/image9.png"/><Relationship Id="rId5"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7.png"/><Relationship Id="rId6" Type="http://schemas.openxmlformats.org/officeDocument/2006/relationships/image" Target="../media/image3.jpg"/><Relationship Id="rId7"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25"/>
          <p:cNvPicPr preferRelativeResize="0"/>
          <p:nvPr/>
        </p:nvPicPr>
        <p:blipFill rotWithShape="1">
          <a:blip r:embed="rId3">
            <a:alphaModFix amt="50000"/>
          </a:blip>
          <a:srcRect b="0" l="8974" r="16487" t="10168"/>
          <a:stretch/>
        </p:blipFill>
        <p:spPr>
          <a:xfrm>
            <a:off x="0" y="563475"/>
            <a:ext cx="5054828" cy="4063502"/>
          </a:xfrm>
          <a:prstGeom prst="rect">
            <a:avLst/>
          </a:prstGeom>
          <a:noFill/>
          <a:ln>
            <a:noFill/>
          </a:ln>
        </p:spPr>
      </p:pic>
      <p:sp>
        <p:nvSpPr>
          <p:cNvPr id="205" name="Google Shape;205;p25"/>
          <p:cNvSpPr txBox="1"/>
          <p:nvPr>
            <p:ph type="ctrTitle"/>
          </p:nvPr>
        </p:nvSpPr>
        <p:spPr>
          <a:xfrm>
            <a:off x="1972650" y="1291650"/>
            <a:ext cx="5198700" cy="2560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Predicting</a:t>
            </a:r>
            <a:r>
              <a:rPr lang="en">
                <a:solidFill>
                  <a:schemeClr val="lt1"/>
                </a:solidFill>
              </a:rPr>
              <a:t> </a:t>
            </a:r>
            <a:r>
              <a:rPr lang="en">
                <a:solidFill>
                  <a:schemeClr val="lt1"/>
                </a:solidFill>
              </a:rPr>
              <a:t>Lyft Prices</a:t>
            </a:r>
            <a:r>
              <a:rPr lang="en"/>
              <a:t> </a:t>
            </a:r>
            <a:r>
              <a:rPr lang="en"/>
              <a:t>In Boston</a:t>
            </a:r>
            <a:endParaRPr/>
          </a:p>
        </p:txBody>
      </p:sp>
      <p:sp>
        <p:nvSpPr>
          <p:cNvPr id="206" name="Google Shape;206;p25"/>
          <p:cNvSpPr txBox="1"/>
          <p:nvPr>
            <p:ph idx="1" type="subTitle"/>
          </p:nvPr>
        </p:nvSpPr>
        <p:spPr>
          <a:xfrm>
            <a:off x="4612750" y="4293675"/>
            <a:ext cx="4394100" cy="4095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Riya Parikh, Roshni Tandon, Dhanvi Shah, </a:t>
            </a:r>
            <a:br>
              <a:rPr lang="en"/>
            </a:br>
            <a:r>
              <a:rPr lang="en"/>
              <a:t>Dhruv Shastry</a:t>
            </a:r>
            <a:r>
              <a:rPr lang="en"/>
              <a:t>, Nicholas Meeks</a:t>
            </a:r>
            <a:endParaRPr/>
          </a:p>
          <a:p>
            <a:pPr indent="0" lvl="0" marL="0" rtl="0" algn="l">
              <a:spcBef>
                <a:spcPts val="0"/>
              </a:spcBef>
              <a:spcAft>
                <a:spcPts val="0"/>
              </a:spcAft>
              <a:buNone/>
            </a:pPr>
            <a:r>
              <a:t/>
            </a:r>
            <a:endParaRPr/>
          </a:p>
        </p:txBody>
      </p:sp>
      <p:grpSp>
        <p:nvGrpSpPr>
          <p:cNvPr id="207" name="Google Shape;207;p25"/>
          <p:cNvGrpSpPr/>
          <p:nvPr/>
        </p:nvGrpSpPr>
        <p:grpSpPr>
          <a:xfrm>
            <a:off x="237191" y="4120378"/>
            <a:ext cx="965619" cy="966238"/>
            <a:chOff x="7968500" y="4390966"/>
            <a:chExt cx="509400" cy="509700"/>
          </a:xfrm>
        </p:grpSpPr>
        <p:sp>
          <p:nvSpPr>
            <p:cNvPr id="208" name="Google Shape;208;p25"/>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5"/>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 name="Google Shape;210;p25"/>
          <p:cNvSpPr/>
          <p:nvPr/>
        </p:nvSpPr>
        <p:spPr>
          <a:xfrm>
            <a:off x="-335850"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25"/>
          <p:cNvGrpSpPr/>
          <p:nvPr/>
        </p:nvGrpSpPr>
        <p:grpSpPr>
          <a:xfrm>
            <a:off x="72374" y="4798926"/>
            <a:ext cx="416998" cy="295449"/>
            <a:chOff x="72374" y="4798926"/>
            <a:chExt cx="416998" cy="295449"/>
          </a:xfrm>
        </p:grpSpPr>
        <p:pic>
          <p:nvPicPr>
            <p:cNvPr id="212" name="Google Shape;212;p25"/>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213" name="Google Shape;213;p25"/>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pic>
        <p:nvPicPr>
          <p:cNvPr descr="Mayor Walsh Wants To Increase Fees On Uber And Lyft Rides | WBUR News" id="396" name="Google Shape;396;p34"/>
          <p:cNvPicPr preferRelativeResize="0"/>
          <p:nvPr/>
        </p:nvPicPr>
        <p:blipFill rotWithShape="1">
          <a:blip r:embed="rId3">
            <a:alphaModFix amt="58000"/>
          </a:blip>
          <a:srcRect b="179" l="15704" r="10319" t="-179"/>
          <a:stretch/>
        </p:blipFill>
        <p:spPr>
          <a:xfrm>
            <a:off x="4572000" y="540000"/>
            <a:ext cx="4571999" cy="4063500"/>
          </a:xfrm>
          <a:prstGeom prst="rect">
            <a:avLst/>
          </a:prstGeom>
          <a:noFill/>
          <a:ln>
            <a:noFill/>
          </a:ln>
        </p:spPr>
      </p:pic>
      <p:sp>
        <p:nvSpPr>
          <p:cNvPr id="397" name="Google Shape;397;p34"/>
          <p:cNvSpPr txBox="1"/>
          <p:nvPr>
            <p:ph type="title"/>
          </p:nvPr>
        </p:nvSpPr>
        <p:spPr>
          <a:xfrm>
            <a:off x="118250" y="1969875"/>
            <a:ext cx="4808100" cy="1371600"/>
          </a:xfrm>
          <a:prstGeom prst="rect">
            <a:avLst/>
          </a:prstGeom>
        </p:spPr>
        <p:txBody>
          <a:bodyPr anchorCtr="0" anchor="ctr" bIns="0" lIns="91425" spcFirstLastPara="1" rIns="0" wrap="square" tIns="91425">
            <a:noAutofit/>
          </a:bodyPr>
          <a:lstStyle/>
          <a:p>
            <a:pPr indent="0" lvl="0" marL="0" rtl="0" algn="r">
              <a:spcBef>
                <a:spcPts val="0"/>
              </a:spcBef>
              <a:spcAft>
                <a:spcPts val="0"/>
              </a:spcAft>
              <a:buNone/>
            </a:pPr>
            <a:r>
              <a:rPr lang="en"/>
              <a:t>Data</a:t>
            </a:r>
            <a:r>
              <a:rPr lang="en"/>
              <a:t> </a:t>
            </a:r>
            <a:r>
              <a:rPr lang="en">
                <a:solidFill>
                  <a:schemeClr val="lt1"/>
                </a:solidFill>
              </a:rPr>
              <a:t>Visualizations</a:t>
            </a:r>
            <a:endParaRPr>
              <a:solidFill>
                <a:schemeClr val="lt1"/>
              </a:solidFill>
            </a:endParaRPr>
          </a:p>
        </p:txBody>
      </p:sp>
      <p:sp>
        <p:nvSpPr>
          <p:cNvPr id="398" name="Google Shape;398;p34"/>
          <p:cNvSpPr txBox="1"/>
          <p:nvPr>
            <p:ph idx="2" type="title"/>
          </p:nvPr>
        </p:nvSpPr>
        <p:spPr>
          <a:xfrm>
            <a:off x="3280500" y="872481"/>
            <a:ext cx="1645800" cy="10974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03</a:t>
            </a:r>
            <a:endParaRPr/>
          </a:p>
        </p:txBody>
      </p:sp>
      <p:sp>
        <p:nvSpPr>
          <p:cNvPr id="399" name="Google Shape;399;p34"/>
          <p:cNvSpPr/>
          <p:nvPr/>
        </p:nvSpPr>
        <p:spPr>
          <a:xfrm>
            <a:off x="5551375"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 name="Google Shape;400;p34"/>
          <p:cNvGrpSpPr/>
          <p:nvPr/>
        </p:nvGrpSpPr>
        <p:grpSpPr>
          <a:xfrm>
            <a:off x="7941191" y="4120378"/>
            <a:ext cx="965619" cy="966238"/>
            <a:chOff x="7968500" y="4390966"/>
            <a:chExt cx="509400" cy="509700"/>
          </a:xfrm>
        </p:grpSpPr>
        <p:sp>
          <p:nvSpPr>
            <p:cNvPr id="401" name="Google Shape;401;p34"/>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4"/>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 name="Google Shape;403;p34"/>
          <p:cNvGrpSpPr/>
          <p:nvPr/>
        </p:nvGrpSpPr>
        <p:grpSpPr>
          <a:xfrm>
            <a:off x="72374" y="4798926"/>
            <a:ext cx="416998" cy="295449"/>
            <a:chOff x="72374" y="4798926"/>
            <a:chExt cx="416998" cy="295449"/>
          </a:xfrm>
        </p:grpSpPr>
        <p:pic>
          <p:nvPicPr>
            <p:cNvPr id="404" name="Google Shape;404;p34"/>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405" name="Google Shape;405;p34"/>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35"/>
          <p:cNvSpPr/>
          <p:nvPr/>
        </p:nvSpPr>
        <p:spPr>
          <a:xfrm>
            <a:off x="6498000" y="882725"/>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5"/>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Data Visualizations</a:t>
            </a:r>
            <a:endParaRPr/>
          </a:p>
        </p:txBody>
      </p:sp>
      <p:sp>
        <p:nvSpPr>
          <p:cNvPr id="412" name="Google Shape;412;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13" name="Google Shape;413;p35"/>
          <p:cNvPicPr preferRelativeResize="0"/>
          <p:nvPr/>
        </p:nvPicPr>
        <p:blipFill>
          <a:blip r:embed="rId3">
            <a:alphaModFix/>
          </a:blip>
          <a:stretch>
            <a:fillRect/>
          </a:stretch>
        </p:blipFill>
        <p:spPr>
          <a:xfrm>
            <a:off x="1643900" y="1109724"/>
            <a:ext cx="5856199" cy="3640125"/>
          </a:xfrm>
          <a:prstGeom prst="rect">
            <a:avLst/>
          </a:prstGeom>
          <a:noFill/>
          <a:ln>
            <a:noFill/>
          </a:ln>
        </p:spPr>
      </p:pic>
      <p:grpSp>
        <p:nvGrpSpPr>
          <p:cNvPr id="414" name="Google Shape;414;p35"/>
          <p:cNvGrpSpPr/>
          <p:nvPr/>
        </p:nvGrpSpPr>
        <p:grpSpPr>
          <a:xfrm>
            <a:off x="72374" y="4798926"/>
            <a:ext cx="416998" cy="295449"/>
            <a:chOff x="72374" y="4798926"/>
            <a:chExt cx="416998" cy="295449"/>
          </a:xfrm>
        </p:grpSpPr>
        <p:pic>
          <p:nvPicPr>
            <p:cNvPr id="415" name="Google Shape;415;p35"/>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416" name="Google Shape;416;p35"/>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6"/>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Data Visualizations</a:t>
            </a:r>
            <a:endParaRPr/>
          </a:p>
        </p:txBody>
      </p:sp>
      <p:sp>
        <p:nvSpPr>
          <p:cNvPr id="422" name="Google Shape;422;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23" name="Google Shape;423;p36"/>
          <p:cNvPicPr preferRelativeResize="0"/>
          <p:nvPr/>
        </p:nvPicPr>
        <p:blipFill>
          <a:blip r:embed="rId3">
            <a:alphaModFix/>
          </a:blip>
          <a:stretch>
            <a:fillRect/>
          </a:stretch>
        </p:blipFill>
        <p:spPr>
          <a:xfrm>
            <a:off x="401150" y="1314375"/>
            <a:ext cx="3961151" cy="3003812"/>
          </a:xfrm>
          <a:prstGeom prst="rect">
            <a:avLst/>
          </a:prstGeom>
          <a:noFill/>
          <a:ln>
            <a:noFill/>
          </a:ln>
        </p:spPr>
      </p:pic>
      <p:pic>
        <p:nvPicPr>
          <p:cNvPr id="424" name="Google Shape;424;p36"/>
          <p:cNvPicPr preferRelativeResize="0"/>
          <p:nvPr/>
        </p:nvPicPr>
        <p:blipFill>
          <a:blip r:embed="rId4">
            <a:alphaModFix/>
          </a:blip>
          <a:stretch>
            <a:fillRect/>
          </a:stretch>
        </p:blipFill>
        <p:spPr>
          <a:xfrm>
            <a:off x="4792725" y="1314363"/>
            <a:ext cx="3961150" cy="3003850"/>
          </a:xfrm>
          <a:prstGeom prst="rect">
            <a:avLst/>
          </a:prstGeom>
          <a:noFill/>
          <a:ln>
            <a:noFill/>
          </a:ln>
        </p:spPr>
      </p:pic>
      <p:grpSp>
        <p:nvGrpSpPr>
          <p:cNvPr id="425" name="Google Shape;425;p36"/>
          <p:cNvGrpSpPr/>
          <p:nvPr/>
        </p:nvGrpSpPr>
        <p:grpSpPr>
          <a:xfrm>
            <a:off x="72374" y="4798926"/>
            <a:ext cx="416998" cy="295449"/>
            <a:chOff x="72374" y="4798926"/>
            <a:chExt cx="416998" cy="295449"/>
          </a:xfrm>
        </p:grpSpPr>
        <p:pic>
          <p:nvPicPr>
            <p:cNvPr id="426" name="Google Shape;426;p36"/>
            <p:cNvPicPr preferRelativeResize="0"/>
            <p:nvPr/>
          </p:nvPicPr>
          <p:blipFill>
            <a:blip r:embed="rId5">
              <a:alphaModFix/>
            </a:blip>
            <a:stretch>
              <a:fillRect/>
            </a:stretch>
          </p:blipFill>
          <p:spPr>
            <a:xfrm>
              <a:off x="72374" y="4798926"/>
              <a:ext cx="416998" cy="295449"/>
            </a:xfrm>
            <a:prstGeom prst="rect">
              <a:avLst/>
            </a:prstGeom>
            <a:noFill/>
            <a:ln>
              <a:noFill/>
            </a:ln>
          </p:spPr>
        </p:pic>
        <p:pic>
          <p:nvPicPr>
            <p:cNvPr id="427" name="Google Shape;427;p36"/>
            <p:cNvPicPr preferRelativeResize="0"/>
            <p:nvPr/>
          </p:nvPicPr>
          <p:blipFill>
            <a:blip r:embed="rId6">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37"/>
          <p:cNvSpPr/>
          <p:nvPr/>
        </p:nvSpPr>
        <p:spPr>
          <a:xfrm>
            <a:off x="-929050" y="3865300"/>
            <a:ext cx="2162700" cy="2162700"/>
          </a:xfrm>
          <a:prstGeom prst="ellipse">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Data Visualizations</a:t>
            </a:r>
            <a:endParaRPr/>
          </a:p>
        </p:txBody>
      </p:sp>
      <p:sp>
        <p:nvSpPr>
          <p:cNvPr id="434" name="Google Shape;434;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35" name="Google Shape;435;p37"/>
          <p:cNvPicPr preferRelativeResize="0"/>
          <p:nvPr/>
        </p:nvPicPr>
        <p:blipFill>
          <a:blip r:embed="rId3">
            <a:alphaModFix/>
          </a:blip>
          <a:stretch>
            <a:fillRect/>
          </a:stretch>
        </p:blipFill>
        <p:spPr>
          <a:xfrm>
            <a:off x="585200" y="1299426"/>
            <a:ext cx="3696155" cy="3173650"/>
          </a:xfrm>
          <a:prstGeom prst="rect">
            <a:avLst/>
          </a:prstGeom>
          <a:noFill/>
          <a:ln>
            <a:noFill/>
          </a:ln>
        </p:spPr>
      </p:pic>
      <p:pic>
        <p:nvPicPr>
          <p:cNvPr id="436" name="Google Shape;436;p37"/>
          <p:cNvPicPr preferRelativeResize="0"/>
          <p:nvPr/>
        </p:nvPicPr>
        <p:blipFill>
          <a:blip r:embed="rId4">
            <a:alphaModFix/>
          </a:blip>
          <a:stretch>
            <a:fillRect/>
          </a:stretch>
        </p:blipFill>
        <p:spPr>
          <a:xfrm>
            <a:off x="4675433" y="1299425"/>
            <a:ext cx="3881342" cy="3173650"/>
          </a:xfrm>
          <a:prstGeom prst="rect">
            <a:avLst/>
          </a:prstGeom>
          <a:noFill/>
          <a:ln>
            <a:noFill/>
          </a:ln>
        </p:spPr>
      </p:pic>
      <p:grpSp>
        <p:nvGrpSpPr>
          <p:cNvPr id="437" name="Google Shape;437;p37"/>
          <p:cNvGrpSpPr/>
          <p:nvPr/>
        </p:nvGrpSpPr>
        <p:grpSpPr>
          <a:xfrm>
            <a:off x="72374" y="4798926"/>
            <a:ext cx="416998" cy="295449"/>
            <a:chOff x="72374" y="4798926"/>
            <a:chExt cx="416998" cy="295449"/>
          </a:xfrm>
        </p:grpSpPr>
        <p:pic>
          <p:nvPicPr>
            <p:cNvPr id="438" name="Google Shape;438;p37"/>
            <p:cNvPicPr preferRelativeResize="0"/>
            <p:nvPr/>
          </p:nvPicPr>
          <p:blipFill>
            <a:blip r:embed="rId5">
              <a:alphaModFix/>
            </a:blip>
            <a:stretch>
              <a:fillRect/>
            </a:stretch>
          </p:blipFill>
          <p:spPr>
            <a:xfrm>
              <a:off x="72374" y="4798926"/>
              <a:ext cx="416998" cy="295449"/>
            </a:xfrm>
            <a:prstGeom prst="rect">
              <a:avLst/>
            </a:prstGeom>
            <a:noFill/>
            <a:ln>
              <a:noFill/>
            </a:ln>
          </p:spPr>
        </p:pic>
        <p:pic>
          <p:nvPicPr>
            <p:cNvPr id="439" name="Google Shape;439;p37"/>
            <p:cNvPicPr preferRelativeResize="0"/>
            <p:nvPr/>
          </p:nvPicPr>
          <p:blipFill>
            <a:blip r:embed="rId6">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38"/>
          <p:cNvSpPr/>
          <p:nvPr/>
        </p:nvSpPr>
        <p:spPr>
          <a:xfrm>
            <a:off x="7571250" y="-769950"/>
            <a:ext cx="2162700" cy="2162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8"/>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Data Visualizations</a:t>
            </a:r>
            <a:endParaRPr/>
          </a:p>
        </p:txBody>
      </p:sp>
      <p:sp>
        <p:nvSpPr>
          <p:cNvPr id="446" name="Google Shape;446;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47" name="Google Shape;447;p38"/>
          <p:cNvPicPr preferRelativeResize="0"/>
          <p:nvPr/>
        </p:nvPicPr>
        <p:blipFill>
          <a:blip r:embed="rId3">
            <a:alphaModFix/>
          </a:blip>
          <a:stretch>
            <a:fillRect/>
          </a:stretch>
        </p:blipFill>
        <p:spPr>
          <a:xfrm>
            <a:off x="467725" y="1159350"/>
            <a:ext cx="3933432" cy="3590500"/>
          </a:xfrm>
          <a:prstGeom prst="rect">
            <a:avLst/>
          </a:prstGeom>
          <a:noFill/>
          <a:ln>
            <a:noFill/>
          </a:ln>
        </p:spPr>
      </p:pic>
      <p:pic>
        <p:nvPicPr>
          <p:cNvPr id="448" name="Google Shape;448;p38"/>
          <p:cNvPicPr preferRelativeResize="0"/>
          <p:nvPr/>
        </p:nvPicPr>
        <p:blipFill>
          <a:blip r:embed="rId4">
            <a:alphaModFix/>
          </a:blip>
          <a:stretch>
            <a:fillRect/>
          </a:stretch>
        </p:blipFill>
        <p:spPr>
          <a:xfrm>
            <a:off x="4536230" y="1159350"/>
            <a:ext cx="4144545" cy="3590500"/>
          </a:xfrm>
          <a:prstGeom prst="rect">
            <a:avLst/>
          </a:prstGeom>
          <a:noFill/>
          <a:ln>
            <a:noFill/>
          </a:ln>
        </p:spPr>
      </p:pic>
      <p:grpSp>
        <p:nvGrpSpPr>
          <p:cNvPr id="449" name="Google Shape;449;p38"/>
          <p:cNvGrpSpPr/>
          <p:nvPr/>
        </p:nvGrpSpPr>
        <p:grpSpPr>
          <a:xfrm>
            <a:off x="72374" y="4798926"/>
            <a:ext cx="416998" cy="295449"/>
            <a:chOff x="72374" y="4798926"/>
            <a:chExt cx="416998" cy="295449"/>
          </a:xfrm>
        </p:grpSpPr>
        <p:pic>
          <p:nvPicPr>
            <p:cNvPr id="450" name="Google Shape;450;p38"/>
            <p:cNvPicPr preferRelativeResize="0"/>
            <p:nvPr/>
          </p:nvPicPr>
          <p:blipFill>
            <a:blip r:embed="rId5">
              <a:alphaModFix/>
            </a:blip>
            <a:stretch>
              <a:fillRect/>
            </a:stretch>
          </p:blipFill>
          <p:spPr>
            <a:xfrm>
              <a:off x="72374" y="4798926"/>
              <a:ext cx="416998" cy="295449"/>
            </a:xfrm>
            <a:prstGeom prst="rect">
              <a:avLst/>
            </a:prstGeom>
            <a:noFill/>
            <a:ln>
              <a:noFill/>
            </a:ln>
          </p:spPr>
        </p:pic>
        <p:pic>
          <p:nvPicPr>
            <p:cNvPr id="451" name="Google Shape;451;p38"/>
            <p:cNvPicPr preferRelativeResize="0"/>
            <p:nvPr/>
          </p:nvPicPr>
          <p:blipFill>
            <a:blip r:embed="rId6">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pic>
        <p:nvPicPr>
          <p:cNvPr descr="Mayor Walsh Wants To Increase Fees On Uber And Lyft Rides | WBUR News" id="456" name="Google Shape;456;p39"/>
          <p:cNvPicPr preferRelativeResize="0"/>
          <p:nvPr/>
        </p:nvPicPr>
        <p:blipFill rotWithShape="1">
          <a:blip r:embed="rId3">
            <a:alphaModFix amt="58000"/>
          </a:blip>
          <a:srcRect b="179" l="15704" r="10319" t="-179"/>
          <a:stretch/>
        </p:blipFill>
        <p:spPr>
          <a:xfrm>
            <a:off x="4572000" y="540000"/>
            <a:ext cx="4571999" cy="4063500"/>
          </a:xfrm>
          <a:prstGeom prst="rect">
            <a:avLst/>
          </a:prstGeom>
          <a:noFill/>
          <a:ln>
            <a:noFill/>
          </a:ln>
        </p:spPr>
      </p:pic>
      <p:sp>
        <p:nvSpPr>
          <p:cNvPr id="457" name="Google Shape;457;p39"/>
          <p:cNvSpPr txBox="1"/>
          <p:nvPr>
            <p:ph type="title"/>
          </p:nvPr>
        </p:nvSpPr>
        <p:spPr>
          <a:xfrm>
            <a:off x="118250" y="1969875"/>
            <a:ext cx="4808100" cy="1371600"/>
          </a:xfrm>
          <a:prstGeom prst="rect">
            <a:avLst/>
          </a:prstGeom>
        </p:spPr>
        <p:txBody>
          <a:bodyPr anchorCtr="0" anchor="ctr" bIns="0" lIns="91425" spcFirstLastPara="1" rIns="0" wrap="square" tIns="91425">
            <a:noAutofit/>
          </a:bodyPr>
          <a:lstStyle/>
          <a:p>
            <a:pPr indent="0" lvl="0" marL="0" rtl="0" algn="r">
              <a:spcBef>
                <a:spcPts val="0"/>
              </a:spcBef>
              <a:spcAft>
                <a:spcPts val="0"/>
              </a:spcAft>
              <a:buNone/>
            </a:pPr>
            <a:r>
              <a:rPr lang="en"/>
              <a:t>Dimension </a:t>
            </a:r>
            <a:r>
              <a:rPr lang="en">
                <a:solidFill>
                  <a:schemeClr val="lt1"/>
                </a:solidFill>
              </a:rPr>
              <a:t>Reduction</a:t>
            </a:r>
            <a:endParaRPr>
              <a:solidFill>
                <a:schemeClr val="lt1"/>
              </a:solidFill>
            </a:endParaRPr>
          </a:p>
        </p:txBody>
      </p:sp>
      <p:sp>
        <p:nvSpPr>
          <p:cNvPr id="458" name="Google Shape;458;p39"/>
          <p:cNvSpPr txBox="1"/>
          <p:nvPr>
            <p:ph idx="2" type="title"/>
          </p:nvPr>
        </p:nvSpPr>
        <p:spPr>
          <a:xfrm>
            <a:off x="3280500" y="872481"/>
            <a:ext cx="1645800" cy="10974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04</a:t>
            </a:r>
            <a:endParaRPr/>
          </a:p>
        </p:txBody>
      </p:sp>
      <p:sp>
        <p:nvSpPr>
          <p:cNvPr id="459" name="Google Shape;459;p39"/>
          <p:cNvSpPr/>
          <p:nvPr/>
        </p:nvSpPr>
        <p:spPr>
          <a:xfrm>
            <a:off x="5551375"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0" name="Google Shape;460;p39"/>
          <p:cNvGrpSpPr/>
          <p:nvPr/>
        </p:nvGrpSpPr>
        <p:grpSpPr>
          <a:xfrm>
            <a:off x="7941191" y="4120378"/>
            <a:ext cx="965619" cy="966238"/>
            <a:chOff x="7968500" y="4390966"/>
            <a:chExt cx="509400" cy="509700"/>
          </a:xfrm>
        </p:grpSpPr>
        <p:sp>
          <p:nvSpPr>
            <p:cNvPr id="461" name="Google Shape;461;p39"/>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9"/>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39"/>
          <p:cNvGrpSpPr/>
          <p:nvPr/>
        </p:nvGrpSpPr>
        <p:grpSpPr>
          <a:xfrm>
            <a:off x="72374" y="4798926"/>
            <a:ext cx="416998" cy="295449"/>
            <a:chOff x="72374" y="4798926"/>
            <a:chExt cx="416998" cy="295449"/>
          </a:xfrm>
        </p:grpSpPr>
        <p:pic>
          <p:nvPicPr>
            <p:cNvPr id="464" name="Google Shape;464;p39"/>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465" name="Google Shape;465;p39"/>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69" name="Shape 469"/>
        <p:cNvGrpSpPr/>
        <p:nvPr/>
      </p:nvGrpSpPr>
      <p:grpSpPr>
        <a:xfrm>
          <a:off x="0" y="0"/>
          <a:ext cx="0" cy="0"/>
          <a:chOff x="0" y="0"/>
          <a:chExt cx="0" cy="0"/>
        </a:xfrm>
      </p:grpSpPr>
      <p:sp>
        <p:nvSpPr>
          <p:cNvPr id="470" name="Google Shape;470;p40"/>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Correlation Map</a:t>
            </a:r>
            <a:endParaRPr>
              <a:solidFill>
                <a:schemeClr val="dk1"/>
              </a:solidFill>
            </a:endParaRPr>
          </a:p>
        </p:txBody>
      </p:sp>
      <p:sp>
        <p:nvSpPr>
          <p:cNvPr id="471" name="Google Shape;471;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pic>
        <p:nvPicPr>
          <p:cNvPr id="472" name="Google Shape;472;p40"/>
          <p:cNvPicPr preferRelativeResize="0"/>
          <p:nvPr/>
        </p:nvPicPr>
        <p:blipFill>
          <a:blip r:embed="rId3">
            <a:alphaModFix/>
          </a:blip>
          <a:stretch>
            <a:fillRect/>
          </a:stretch>
        </p:blipFill>
        <p:spPr>
          <a:xfrm>
            <a:off x="381000" y="1035114"/>
            <a:ext cx="5617688" cy="3955985"/>
          </a:xfrm>
          <a:prstGeom prst="rect">
            <a:avLst/>
          </a:prstGeom>
          <a:noFill/>
          <a:ln>
            <a:noFill/>
          </a:ln>
        </p:spPr>
      </p:pic>
      <p:sp>
        <p:nvSpPr>
          <p:cNvPr id="473" name="Google Shape;473;p40"/>
          <p:cNvSpPr txBox="1"/>
          <p:nvPr/>
        </p:nvSpPr>
        <p:spPr>
          <a:xfrm>
            <a:off x="6144000" y="979500"/>
            <a:ext cx="2635500" cy="3153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aleway Black"/>
                <a:ea typeface="Raleway Black"/>
                <a:cs typeface="Raleway Black"/>
                <a:sym typeface="Raleway Black"/>
              </a:rPr>
              <a:t>Takeaways</a:t>
            </a:r>
            <a:r>
              <a:rPr lang="en" sz="1700">
                <a:solidFill>
                  <a:schemeClr val="lt1"/>
                </a:solidFill>
                <a:latin typeface="Raleway Black"/>
                <a:ea typeface="Raleway Black"/>
                <a:cs typeface="Raleway Black"/>
                <a:sym typeface="Raleway Black"/>
              </a:rPr>
              <a:t>:</a:t>
            </a:r>
            <a:r>
              <a:rPr lang="en" sz="1700">
                <a:solidFill>
                  <a:schemeClr val="dk1"/>
                </a:solidFill>
                <a:latin typeface="Trebuchet MS"/>
                <a:ea typeface="Trebuchet MS"/>
                <a:cs typeface="Trebuchet MS"/>
                <a:sym typeface="Trebuchet MS"/>
              </a:rPr>
              <a:t> </a:t>
            </a:r>
            <a:endParaRPr sz="1700">
              <a:solidFill>
                <a:schemeClr val="dk1"/>
              </a:solidFill>
              <a:latin typeface="Trebuchet MS"/>
              <a:ea typeface="Trebuchet MS"/>
              <a:cs typeface="Trebuchet MS"/>
              <a:sym typeface="Trebuchet MS"/>
            </a:endParaRPr>
          </a:p>
          <a:p>
            <a:pPr indent="-317500" lvl="0" marL="457200" rtl="0" algn="l">
              <a:lnSpc>
                <a:spcPct val="115000"/>
              </a:lnSpc>
              <a:spcBef>
                <a:spcPts val="0"/>
              </a:spcBef>
              <a:spcAft>
                <a:spcPts val="0"/>
              </a:spcAft>
              <a:buClr>
                <a:schemeClr val="dk1"/>
              </a:buClr>
              <a:buSzPts val="1400"/>
              <a:buFont typeface="Trebuchet MS"/>
              <a:buChar char="●"/>
            </a:pPr>
            <a:r>
              <a:rPr lang="en">
                <a:solidFill>
                  <a:schemeClr val="dk1"/>
                </a:solidFill>
                <a:latin typeface="Trebuchet MS"/>
                <a:ea typeface="Trebuchet MS"/>
                <a:cs typeface="Trebuchet MS"/>
                <a:sym typeface="Trebuchet MS"/>
              </a:rPr>
              <a:t>Weather-related variables have high correlations with each other</a:t>
            </a:r>
            <a:endParaRPr>
              <a:solidFill>
                <a:schemeClr val="dk1"/>
              </a:solidFill>
              <a:latin typeface="Trebuchet MS"/>
              <a:ea typeface="Trebuchet MS"/>
              <a:cs typeface="Trebuchet MS"/>
              <a:sym typeface="Trebuchet MS"/>
            </a:endParaRPr>
          </a:p>
          <a:p>
            <a:pPr indent="-317500" lvl="0" marL="457200" rtl="0" algn="l">
              <a:lnSpc>
                <a:spcPct val="115000"/>
              </a:lnSpc>
              <a:spcBef>
                <a:spcPts val="0"/>
              </a:spcBef>
              <a:spcAft>
                <a:spcPts val="0"/>
              </a:spcAft>
              <a:buClr>
                <a:schemeClr val="dk1"/>
              </a:buClr>
              <a:buSzPts val="1400"/>
              <a:buFont typeface="Trebuchet MS"/>
              <a:buChar char="●"/>
            </a:pPr>
            <a:r>
              <a:rPr lang="en">
                <a:solidFill>
                  <a:schemeClr val="dk1"/>
                </a:solidFill>
                <a:latin typeface="Trebuchet MS"/>
                <a:ea typeface="Trebuchet MS"/>
                <a:cs typeface="Trebuchet MS"/>
                <a:sym typeface="Trebuchet MS"/>
              </a:rPr>
              <a:t>Price is highly correlated with name and surge_multiplier</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 sz="1700">
                <a:solidFill>
                  <a:schemeClr val="lt1"/>
                </a:solidFill>
                <a:latin typeface="Raleway Black"/>
                <a:ea typeface="Raleway Black"/>
                <a:cs typeface="Raleway Black"/>
                <a:sym typeface="Raleway Black"/>
              </a:rPr>
              <a:t>Solution:</a:t>
            </a:r>
            <a:r>
              <a:rPr lang="en" sz="1700">
                <a:solidFill>
                  <a:schemeClr val="dk1"/>
                </a:solidFill>
                <a:latin typeface="Trebuchet MS"/>
                <a:ea typeface="Trebuchet MS"/>
                <a:cs typeface="Trebuchet MS"/>
                <a:sym typeface="Trebuchet MS"/>
              </a:rPr>
              <a:t> </a:t>
            </a:r>
            <a:endParaRPr sz="1700">
              <a:solidFill>
                <a:schemeClr val="dk1"/>
              </a:solidFill>
              <a:latin typeface="Trebuchet MS"/>
              <a:ea typeface="Trebuchet MS"/>
              <a:cs typeface="Trebuchet MS"/>
              <a:sym typeface="Trebuchet MS"/>
            </a:endParaRPr>
          </a:p>
          <a:p>
            <a:pPr indent="0" lvl="0" marL="0" rtl="0" algn="l">
              <a:lnSpc>
                <a:spcPct val="115000"/>
              </a:lnSpc>
              <a:spcBef>
                <a:spcPts val="0"/>
              </a:spcBef>
              <a:spcAft>
                <a:spcPts val="0"/>
              </a:spcAft>
              <a:buNone/>
            </a:pPr>
            <a:r>
              <a:rPr lang="en">
                <a:solidFill>
                  <a:schemeClr val="dk1"/>
                </a:solidFill>
                <a:latin typeface="Trebuchet MS"/>
                <a:ea typeface="Trebuchet MS"/>
                <a:cs typeface="Trebuchet MS"/>
                <a:sym typeface="Trebuchet MS"/>
              </a:rPr>
              <a:t>Run Principal Component Analysis (PCA) to reduce the dataset’s dimensionality</a:t>
            </a:r>
            <a:endParaRPr>
              <a:solidFill>
                <a:schemeClr val="dk1"/>
              </a:solidFill>
              <a:latin typeface="Trebuchet MS"/>
              <a:ea typeface="Trebuchet MS"/>
              <a:cs typeface="Trebuchet MS"/>
              <a:sym typeface="Trebuchet MS"/>
            </a:endParaRPr>
          </a:p>
        </p:txBody>
      </p:sp>
      <p:grpSp>
        <p:nvGrpSpPr>
          <p:cNvPr id="474" name="Google Shape;474;p40"/>
          <p:cNvGrpSpPr/>
          <p:nvPr/>
        </p:nvGrpSpPr>
        <p:grpSpPr>
          <a:xfrm>
            <a:off x="72374" y="4798926"/>
            <a:ext cx="416998" cy="295449"/>
            <a:chOff x="72374" y="4798926"/>
            <a:chExt cx="416998" cy="295449"/>
          </a:xfrm>
        </p:grpSpPr>
        <p:pic>
          <p:nvPicPr>
            <p:cNvPr id="475" name="Google Shape;475;p40"/>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476" name="Google Shape;476;p40"/>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80" name="Shape 480"/>
        <p:cNvGrpSpPr/>
        <p:nvPr/>
      </p:nvGrpSpPr>
      <p:grpSpPr>
        <a:xfrm>
          <a:off x="0" y="0"/>
          <a:ext cx="0" cy="0"/>
          <a:chOff x="0" y="0"/>
          <a:chExt cx="0" cy="0"/>
        </a:xfrm>
      </p:grpSpPr>
      <p:sp>
        <p:nvSpPr>
          <p:cNvPr id="481" name="Google Shape;481;p41"/>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Component Number Selection</a:t>
            </a:r>
            <a:endParaRPr>
              <a:solidFill>
                <a:schemeClr val="dk1"/>
              </a:solidFill>
            </a:endParaRPr>
          </a:p>
        </p:txBody>
      </p:sp>
      <p:sp>
        <p:nvSpPr>
          <p:cNvPr id="482" name="Google Shape;482;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grpSp>
        <p:nvGrpSpPr>
          <p:cNvPr id="483" name="Google Shape;483;p41"/>
          <p:cNvGrpSpPr/>
          <p:nvPr/>
        </p:nvGrpSpPr>
        <p:grpSpPr>
          <a:xfrm>
            <a:off x="72374" y="4798926"/>
            <a:ext cx="416998" cy="295449"/>
            <a:chOff x="72374" y="4798926"/>
            <a:chExt cx="416998" cy="295449"/>
          </a:xfrm>
        </p:grpSpPr>
        <p:pic>
          <p:nvPicPr>
            <p:cNvPr id="484" name="Google Shape;484;p41"/>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485" name="Google Shape;485;p41"/>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graphicFrame>
        <p:nvGraphicFramePr>
          <p:cNvPr id="486" name="Google Shape;486;p41"/>
          <p:cNvGraphicFramePr/>
          <p:nvPr/>
        </p:nvGraphicFramePr>
        <p:xfrm>
          <a:off x="5712200" y="1100175"/>
          <a:ext cx="3000000" cy="3000000"/>
        </p:xfrm>
        <a:graphic>
          <a:graphicData uri="http://schemas.openxmlformats.org/drawingml/2006/table">
            <a:tbl>
              <a:tblPr>
                <a:noFill/>
                <a:tableStyleId>{D531F4E4-512F-408C-9085-D302A75D9487}</a:tableStyleId>
              </a:tblPr>
              <a:tblGrid>
                <a:gridCol w="330250"/>
                <a:gridCol w="1591475"/>
                <a:gridCol w="1218600"/>
              </a:tblGrid>
              <a:tr h="515025">
                <a:tc>
                  <a:txBody>
                    <a:bodyPr/>
                    <a:lstStyle/>
                    <a:p>
                      <a:pPr indent="0" lvl="0" marL="0" rtl="0" algn="ctr">
                        <a:spcBef>
                          <a:spcPts val="0"/>
                        </a:spcBef>
                        <a:spcAft>
                          <a:spcPts val="0"/>
                        </a:spcAft>
                        <a:buNone/>
                      </a:pPr>
                      <a:r>
                        <a:t/>
                      </a:r>
                      <a:endParaRPr b="1" sz="12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Proportion of Explained </a:t>
                      </a:r>
                      <a:r>
                        <a:rPr b="1" lang="en" sz="1200">
                          <a:solidFill>
                            <a:schemeClr val="dk1"/>
                          </a:solidFill>
                          <a:latin typeface="Raleway"/>
                          <a:ea typeface="Raleway"/>
                          <a:cs typeface="Raleway"/>
                          <a:sym typeface="Raleway"/>
                        </a:rPr>
                        <a:t>Variance</a:t>
                      </a:r>
                      <a:endParaRPr b="1" sz="12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Cumulative</a:t>
                      </a:r>
                      <a:r>
                        <a:rPr b="1" lang="en" sz="1200">
                          <a:solidFill>
                            <a:schemeClr val="dk1"/>
                          </a:solidFill>
                          <a:latin typeface="Raleway"/>
                          <a:ea typeface="Raleway"/>
                          <a:cs typeface="Raleway"/>
                          <a:sym typeface="Raleway"/>
                        </a:rPr>
                        <a:t> </a:t>
                      </a:r>
                      <a:endParaRPr b="1" sz="1200">
                        <a:solidFill>
                          <a:schemeClr val="dk1"/>
                        </a:solidFill>
                        <a:latin typeface="Raleway"/>
                        <a:ea typeface="Raleway"/>
                        <a:cs typeface="Raleway"/>
                        <a:sym typeface="Raleway"/>
                      </a:endParaRPr>
                    </a:p>
                    <a:p>
                      <a:pPr indent="0" lvl="0" marL="0" rtl="0" algn="ctr">
                        <a:spcBef>
                          <a:spcPts val="0"/>
                        </a:spcBef>
                        <a:spcAft>
                          <a:spcPts val="0"/>
                        </a:spcAft>
                        <a:buNone/>
                      </a:pPr>
                      <a:r>
                        <a:rPr b="1" lang="en" sz="1200">
                          <a:solidFill>
                            <a:schemeClr val="dk1"/>
                          </a:solidFill>
                          <a:latin typeface="Raleway"/>
                          <a:ea typeface="Raleway"/>
                          <a:cs typeface="Raleway"/>
                          <a:sym typeface="Raleway"/>
                        </a:rPr>
                        <a:t>Variance</a:t>
                      </a:r>
                      <a:endParaRPr b="1" sz="12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2776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1</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0.304</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0.304</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2</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0.134</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0.437</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3</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0.088</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0.525</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4</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0.085</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0.610</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5</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0.084</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0.695</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6</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0.082</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0.777</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7</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0.077</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0.854</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8</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0.066</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0.920</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9</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0.039</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0.959</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10</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0.026</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0.986</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66300">
                <a:tc>
                  <a:txBody>
                    <a:bodyPr/>
                    <a:lstStyle/>
                    <a:p>
                      <a:pPr indent="0" lvl="0" marL="0" rtl="0" algn="ctr">
                        <a:spcBef>
                          <a:spcPts val="0"/>
                        </a:spcBef>
                        <a:spcAft>
                          <a:spcPts val="0"/>
                        </a:spcAft>
                        <a:buNone/>
                      </a:pPr>
                      <a:r>
                        <a:rPr lang="en" sz="1200">
                          <a:latin typeface="Trebuchet MS"/>
                          <a:ea typeface="Trebuchet MS"/>
                          <a:cs typeface="Trebuchet MS"/>
                          <a:sym typeface="Trebuchet MS"/>
                        </a:rPr>
                        <a:t>11</a:t>
                      </a:r>
                      <a:endParaRPr sz="1200">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0.010</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0.995</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663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12</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0.005</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1.000</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pic>
        <p:nvPicPr>
          <p:cNvPr id="487" name="Google Shape;487;p41"/>
          <p:cNvPicPr preferRelativeResize="0"/>
          <p:nvPr/>
        </p:nvPicPr>
        <p:blipFill>
          <a:blip r:embed="rId5">
            <a:alphaModFix/>
          </a:blip>
          <a:stretch>
            <a:fillRect/>
          </a:stretch>
        </p:blipFill>
        <p:spPr>
          <a:xfrm>
            <a:off x="124797" y="1072025"/>
            <a:ext cx="5351310" cy="2971175"/>
          </a:xfrm>
          <a:prstGeom prst="rect">
            <a:avLst/>
          </a:prstGeom>
          <a:noFill/>
          <a:ln>
            <a:noFill/>
          </a:ln>
        </p:spPr>
      </p:pic>
      <p:sp>
        <p:nvSpPr>
          <p:cNvPr id="488" name="Google Shape;488;p41"/>
          <p:cNvSpPr txBox="1"/>
          <p:nvPr/>
        </p:nvSpPr>
        <p:spPr>
          <a:xfrm>
            <a:off x="226625" y="4108900"/>
            <a:ext cx="5249400" cy="648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The Latent Root </a:t>
            </a:r>
            <a:r>
              <a:rPr lang="en">
                <a:solidFill>
                  <a:schemeClr val="dk1"/>
                </a:solidFill>
                <a:latin typeface="Trebuchet MS"/>
                <a:ea typeface="Trebuchet MS"/>
                <a:cs typeface="Trebuchet MS"/>
                <a:sym typeface="Trebuchet MS"/>
              </a:rPr>
              <a:t>Criterion</a:t>
            </a:r>
            <a:r>
              <a:rPr lang="en">
                <a:solidFill>
                  <a:schemeClr val="dk1"/>
                </a:solidFill>
                <a:latin typeface="Trebuchet MS"/>
                <a:ea typeface="Trebuchet MS"/>
                <a:cs typeface="Trebuchet MS"/>
                <a:sym typeface="Trebuchet MS"/>
              </a:rPr>
              <a:t> and Explained Variance Criterion both recommend choosing </a:t>
            </a:r>
            <a:r>
              <a:rPr b="1" lang="en">
                <a:solidFill>
                  <a:schemeClr val="lt1"/>
                </a:solidFill>
                <a:latin typeface="Trebuchet MS"/>
                <a:ea typeface="Trebuchet MS"/>
                <a:cs typeface="Trebuchet MS"/>
                <a:sym typeface="Trebuchet MS"/>
              </a:rPr>
              <a:t>five</a:t>
            </a:r>
            <a:r>
              <a:rPr lang="en">
                <a:solidFill>
                  <a:schemeClr val="dk1"/>
                </a:solidFill>
                <a:latin typeface="Trebuchet MS"/>
                <a:ea typeface="Trebuchet MS"/>
                <a:cs typeface="Trebuchet MS"/>
                <a:sym typeface="Trebuchet MS"/>
              </a:rPr>
              <a:t> components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92" name="Shape 492"/>
        <p:cNvGrpSpPr/>
        <p:nvPr/>
      </p:nvGrpSpPr>
      <p:grpSpPr>
        <a:xfrm>
          <a:off x="0" y="0"/>
          <a:ext cx="0" cy="0"/>
          <a:chOff x="0" y="0"/>
          <a:chExt cx="0" cy="0"/>
        </a:xfrm>
      </p:grpSpPr>
      <p:sp>
        <p:nvSpPr>
          <p:cNvPr id="493" name="Google Shape;493;p42"/>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PCA Variables</a:t>
            </a:r>
            <a:endParaRPr>
              <a:solidFill>
                <a:schemeClr val="dk1"/>
              </a:solidFill>
            </a:endParaRPr>
          </a:p>
        </p:txBody>
      </p:sp>
      <p:sp>
        <p:nvSpPr>
          <p:cNvPr id="494" name="Google Shape;494;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grpSp>
        <p:nvGrpSpPr>
          <p:cNvPr id="495" name="Google Shape;495;p42"/>
          <p:cNvGrpSpPr/>
          <p:nvPr/>
        </p:nvGrpSpPr>
        <p:grpSpPr>
          <a:xfrm>
            <a:off x="72374" y="4798926"/>
            <a:ext cx="416998" cy="295449"/>
            <a:chOff x="72374" y="4798926"/>
            <a:chExt cx="416998" cy="295449"/>
          </a:xfrm>
        </p:grpSpPr>
        <p:pic>
          <p:nvPicPr>
            <p:cNvPr id="496" name="Google Shape;496;p42"/>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497" name="Google Shape;497;p42"/>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graphicFrame>
        <p:nvGraphicFramePr>
          <p:cNvPr id="498" name="Google Shape;498;p42"/>
          <p:cNvGraphicFramePr/>
          <p:nvPr/>
        </p:nvGraphicFramePr>
        <p:xfrm>
          <a:off x="785500" y="1170825"/>
          <a:ext cx="3000000" cy="3000000"/>
        </p:xfrm>
        <a:graphic>
          <a:graphicData uri="http://schemas.openxmlformats.org/drawingml/2006/table">
            <a:tbl>
              <a:tblPr>
                <a:noFill/>
                <a:tableStyleId>{D531F4E4-512F-408C-9085-D302A75D9487}</a:tableStyleId>
              </a:tblPr>
              <a:tblGrid>
                <a:gridCol w="3719800"/>
              </a:tblGrid>
              <a:tr h="357300">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Original Variables</a:t>
                      </a:r>
                      <a:endParaRPr b="1" sz="12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26695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‘clouds’</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‘rain’</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‘wind’</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24622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‘price’</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‘surge_multiplier’</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‘name’</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‘distance’</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‘source’</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‘destination’</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‘temp’</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‘weekday’</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560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‘time’</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aphicFrame>
        <p:nvGraphicFramePr>
          <p:cNvPr id="499" name="Google Shape;499;p42"/>
          <p:cNvGraphicFramePr/>
          <p:nvPr/>
        </p:nvGraphicFramePr>
        <p:xfrm>
          <a:off x="4505288" y="1170825"/>
          <a:ext cx="3000000" cy="3000000"/>
        </p:xfrm>
        <a:graphic>
          <a:graphicData uri="http://schemas.openxmlformats.org/drawingml/2006/table">
            <a:tbl>
              <a:tblPr>
                <a:noFill/>
                <a:tableStyleId>{D531F4E4-512F-408C-9085-D302A75D9487}</a:tableStyleId>
              </a:tblPr>
              <a:tblGrid>
                <a:gridCol w="3838050"/>
              </a:tblGrid>
              <a:tr h="357300">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PCA Variables</a:t>
                      </a:r>
                      <a:endParaRPr b="1" sz="12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7791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‘bad_weather’</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7583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‘price_sensitivity’</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76822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‘distance_location’</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25127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‘good_temperature’</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51695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‘time_stamp’</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pic>
        <p:nvPicPr>
          <p:cNvPr descr="Mayor Walsh Wants To Increase Fees On Uber And Lyft Rides | WBUR News" id="504" name="Google Shape;504;p43"/>
          <p:cNvPicPr preferRelativeResize="0"/>
          <p:nvPr/>
        </p:nvPicPr>
        <p:blipFill rotWithShape="1">
          <a:blip r:embed="rId3">
            <a:alphaModFix amt="58000"/>
          </a:blip>
          <a:srcRect b="179" l="15704" r="10319" t="-179"/>
          <a:stretch/>
        </p:blipFill>
        <p:spPr>
          <a:xfrm>
            <a:off x="4572000" y="540000"/>
            <a:ext cx="4571999" cy="4063500"/>
          </a:xfrm>
          <a:prstGeom prst="rect">
            <a:avLst/>
          </a:prstGeom>
          <a:noFill/>
          <a:ln>
            <a:noFill/>
          </a:ln>
        </p:spPr>
      </p:pic>
      <p:sp>
        <p:nvSpPr>
          <p:cNvPr id="505" name="Google Shape;505;p43"/>
          <p:cNvSpPr txBox="1"/>
          <p:nvPr>
            <p:ph type="title"/>
          </p:nvPr>
        </p:nvSpPr>
        <p:spPr>
          <a:xfrm>
            <a:off x="118250" y="1969875"/>
            <a:ext cx="4808100" cy="1371600"/>
          </a:xfrm>
          <a:prstGeom prst="rect">
            <a:avLst/>
          </a:prstGeom>
        </p:spPr>
        <p:txBody>
          <a:bodyPr anchorCtr="0" anchor="ctr" bIns="0" lIns="91425" spcFirstLastPara="1" rIns="0" wrap="square" tIns="91425">
            <a:noAutofit/>
          </a:bodyPr>
          <a:lstStyle/>
          <a:p>
            <a:pPr indent="0" lvl="0" marL="0" rtl="0" algn="r">
              <a:spcBef>
                <a:spcPts val="0"/>
              </a:spcBef>
              <a:spcAft>
                <a:spcPts val="0"/>
              </a:spcAft>
              <a:buNone/>
            </a:pPr>
            <a:r>
              <a:rPr lang="en"/>
              <a:t>Model</a:t>
            </a:r>
            <a:r>
              <a:rPr lang="en"/>
              <a:t> </a:t>
            </a:r>
            <a:r>
              <a:rPr lang="en">
                <a:solidFill>
                  <a:schemeClr val="lt1"/>
                </a:solidFill>
              </a:rPr>
              <a:t>Evaluation</a:t>
            </a:r>
            <a:endParaRPr>
              <a:solidFill>
                <a:schemeClr val="lt1"/>
              </a:solidFill>
            </a:endParaRPr>
          </a:p>
        </p:txBody>
      </p:sp>
      <p:sp>
        <p:nvSpPr>
          <p:cNvPr id="506" name="Google Shape;506;p43"/>
          <p:cNvSpPr txBox="1"/>
          <p:nvPr>
            <p:ph idx="2" type="title"/>
          </p:nvPr>
        </p:nvSpPr>
        <p:spPr>
          <a:xfrm>
            <a:off x="3280500" y="872481"/>
            <a:ext cx="1645800" cy="10974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05</a:t>
            </a:r>
            <a:endParaRPr/>
          </a:p>
        </p:txBody>
      </p:sp>
      <p:sp>
        <p:nvSpPr>
          <p:cNvPr id="507" name="Google Shape;507;p43"/>
          <p:cNvSpPr/>
          <p:nvPr/>
        </p:nvSpPr>
        <p:spPr>
          <a:xfrm>
            <a:off x="5551375"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43"/>
          <p:cNvGrpSpPr/>
          <p:nvPr/>
        </p:nvGrpSpPr>
        <p:grpSpPr>
          <a:xfrm>
            <a:off x="7941191" y="4120378"/>
            <a:ext cx="965619" cy="966238"/>
            <a:chOff x="7968500" y="4390966"/>
            <a:chExt cx="509400" cy="509700"/>
          </a:xfrm>
        </p:grpSpPr>
        <p:sp>
          <p:nvSpPr>
            <p:cNvPr id="509" name="Google Shape;509;p43"/>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3"/>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43"/>
          <p:cNvGrpSpPr/>
          <p:nvPr/>
        </p:nvGrpSpPr>
        <p:grpSpPr>
          <a:xfrm>
            <a:off x="72374" y="4798926"/>
            <a:ext cx="416998" cy="295449"/>
            <a:chOff x="72374" y="4798926"/>
            <a:chExt cx="416998" cy="295449"/>
          </a:xfrm>
        </p:grpSpPr>
        <p:pic>
          <p:nvPicPr>
            <p:cNvPr id="512" name="Google Shape;512;p43"/>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513" name="Google Shape;513;p43"/>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
        <p:nvSpPr>
          <p:cNvPr id="514" name="Google Shape;514;p43"/>
          <p:cNvSpPr txBox="1"/>
          <p:nvPr>
            <p:ph idx="1" type="subTitle"/>
          </p:nvPr>
        </p:nvSpPr>
        <p:spPr>
          <a:xfrm>
            <a:off x="720000" y="3493881"/>
            <a:ext cx="4206300" cy="457200"/>
          </a:xfrm>
          <a:prstGeom prst="rect">
            <a:avLst/>
          </a:prstGeom>
        </p:spPr>
        <p:txBody>
          <a:bodyPr anchorCtr="0" anchor="ctr" bIns="91425" lIns="0" spcFirstLastPara="1" rIns="0" wrap="square" tIns="91425">
            <a:noAutofit/>
          </a:bodyPr>
          <a:lstStyle/>
          <a:p>
            <a:pPr indent="0" lvl="0" marL="0" rtl="0" algn="r">
              <a:spcBef>
                <a:spcPts val="0"/>
              </a:spcBef>
              <a:spcAft>
                <a:spcPts val="0"/>
              </a:spcAft>
              <a:buNone/>
            </a:pPr>
            <a:r>
              <a:rPr lang="en"/>
              <a:t>Naive model vs Linear Regression, Neural Networks, Decision Trees, Random Forest &amp; K-Nearest Neighbors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6"/>
          <p:cNvSpPr txBox="1"/>
          <p:nvPr>
            <p:ph type="title"/>
          </p:nvPr>
        </p:nvSpPr>
        <p:spPr>
          <a:xfrm>
            <a:off x="988700" y="1963675"/>
            <a:ext cx="2073300" cy="640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200"/>
              <a:t>Project Introduction</a:t>
            </a:r>
            <a:endParaRPr sz="2200"/>
          </a:p>
        </p:txBody>
      </p:sp>
      <p:sp>
        <p:nvSpPr>
          <p:cNvPr id="219" name="Google Shape;219;p26"/>
          <p:cNvSpPr txBox="1"/>
          <p:nvPr>
            <p:ph idx="2" type="title"/>
          </p:nvPr>
        </p:nvSpPr>
        <p:spPr>
          <a:xfrm>
            <a:off x="988700" y="1370275"/>
            <a:ext cx="11331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500"/>
              <a:t>01</a:t>
            </a:r>
            <a:endParaRPr sz="4500"/>
          </a:p>
        </p:txBody>
      </p:sp>
      <p:sp>
        <p:nvSpPr>
          <p:cNvPr id="220" name="Google Shape;220;p26"/>
          <p:cNvSpPr txBox="1"/>
          <p:nvPr>
            <p:ph idx="3" type="title"/>
          </p:nvPr>
        </p:nvSpPr>
        <p:spPr>
          <a:xfrm>
            <a:off x="3617252" y="1963675"/>
            <a:ext cx="2073300" cy="640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200"/>
              <a:t>Pre - Processing</a:t>
            </a:r>
            <a:endParaRPr sz="2200"/>
          </a:p>
        </p:txBody>
      </p:sp>
      <p:sp>
        <p:nvSpPr>
          <p:cNvPr id="221" name="Google Shape;221;p26"/>
          <p:cNvSpPr txBox="1"/>
          <p:nvPr>
            <p:ph idx="4" type="title"/>
          </p:nvPr>
        </p:nvSpPr>
        <p:spPr>
          <a:xfrm>
            <a:off x="3617252" y="1370275"/>
            <a:ext cx="11331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500"/>
              <a:t>02</a:t>
            </a:r>
            <a:endParaRPr sz="4500"/>
          </a:p>
        </p:txBody>
      </p:sp>
      <p:sp>
        <p:nvSpPr>
          <p:cNvPr id="222" name="Google Shape;222;p26"/>
          <p:cNvSpPr txBox="1"/>
          <p:nvPr>
            <p:ph idx="6" type="title"/>
          </p:nvPr>
        </p:nvSpPr>
        <p:spPr>
          <a:xfrm>
            <a:off x="6245800" y="1963675"/>
            <a:ext cx="2214300" cy="640200"/>
          </a:xfrm>
          <a:prstGeom prst="rect">
            <a:avLst/>
          </a:prstGeom>
        </p:spPr>
        <p:txBody>
          <a:bodyPr anchorCtr="0" anchor="t" bIns="0" lIns="0" spcFirstLastPara="1" rIns="91425" wrap="square" tIns="0">
            <a:noAutofit/>
          </a:bodyPr>
          <a:lstStyle/>
          <a:p>
            <a:pPr indent="0" lvl="0" marL="0" rtl="0" algn="l">
              <a:spcBef>
                <a:spcPts val="0"/>
              </a:spcBef>
              <a:spcAft>
                <a:spcPts val="0"/>
              </a:spcAft>
              <a:buNone/>
            </a:pPr>
            <a:r>
              <a:rPr lang="en" sz="2200"/>
              <a:t>Data Visualizations</a:t>
            </a:r>
            <a:endParaRPr sz="2200"/>
          </a:p>
        </p:txBody>
      </p:sp>
      <p:sp>
        <p:nvSpPr>
          <p:cNvPr id="223" name="Google Shape;223;p26"/>
          <p:cNvSpPr txBox="1"/>
          <p:nvPr>
            <p:ph idx="7" type="title"/>
          </p:nvPr>
        </p:nvSpPr>
        <p:spPr>
          <a:xfrm>
            <a:off x="6245805" y="1370275"/>
            <a:ext cx="11331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500"/>
              <a:t>03</a:t>
            </a:r>
            <a:endParaRPr sz="4500"/>
          </a:p>
        </p:txBody>
      </p:sp>
      <p:sp>
        <p:nvSpPr>
          <p:cNvPr id="224" name="Google Shape;224;p26"/>
          <p:cNvSpPr txBox="1"/>
          <p:nvPr>
            <p:ph idx="15" type="title"/>
          </p:nvPr>
        </p:nvSpPr>
        <p:spPr>
          <a:xfrm>
            <a:off x="720000" y="421102"/>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Agenda</a:t>
            </a:r>
            <a:endParaRPr/>
          </a:p>
        </p:txBody>
      </p:sp>
      <p:sp>
        <p:nvSpPr>
          <p:cNvPr id="225" name="Google Shape;225;p26"/>
          <p:cNvSpPr/>
          <p:nvPr/>
        </p:nvSpPr>
        <p:spPr>
          <a:xfrm>
            <a:off x="7571250" y="-769950"/>
            <a:ext cx="2162700" cy="2162700"/>
          </a:xfrm>
          <a:prstGeom prst="ellipse">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6"/>
          <p:cNvSpPr txBox="1"/>
          <p:nvPr>
            <p:ph type="title"/>
          </p:nvPr>
        </p:nvSpPr>
        <p:spPr>
          <a:xfrm>
            <a:off x="988700" y="3640075"/>
            <a:ext cx="2073300" cy="640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200"/>
              <a:t>Dimension Reduction</a:t>
            </a:r>
            <a:endParaRPr sz="2200"/>
          </a:p>
        </p:txBody>
      </p:sp>
      <p:sp>
        <p:nvSpPr>
          <p:cNvPr id="227" name="Google Shape;227;p26"/>
          <p:cNvSpPr txBox="1"/>
          <p:nvPr>
            <p:ph idx="2" type="title"/>
          </p:nvPr>
        </p:nvSpPr>
        <p:spPr>
          <a:xfrm>
            <a:off x="988700" y="3046675"/>
            <a:ext cx="11331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500"/>
              <a:t>04</a:t>
            </a:r>
            <a:endParaRPr sz="4500"/>
          </a:p>
        </p:txBody>
      </p:sp>
      <p:sp>
        <p:nvSpPr>
          <p:cNvPr id="228" name="Google Shape;228;p26"/>
          <p:cNvSpPr txBox="1"/>
          <p:nvPr>
            <p:ph idx="3" type="title"/>
          </p:nvPr>
        </p:nvSpPr>
        <p:spPr>
          <a:xfrm>
            <a:off x="3617252" y="3640075"/>
            <a:ext cx="2073300" cy="640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200"/>
              <a:t>Model Evaluation</a:t>
            </a:r>
            <a:endParaRPr sz="2200"/>
          </a:p>
        </p:txBody>
      </p:sp>
      <p:sp>
        <p:nvSpPr>
          <p:cNvPr id="229" name="Google Shape;229;p26"/>
          <p:cNvSpPr txBox="1"/>
          <p:nvPr>
            <p:ph idx="4" type="title"/>
          </p:nvPr>
        </p:nvSpPr>
        <p:spPr>
          <a:xfrm>
            <a:off x="3617252" y="3046675"/>
            <a:ext cx="11331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500"/>
              <a:t>05</a:t>
            </a:r>
            <a:endParaRPr sz="4500"/>
          </a:p>
        </p:txBody>
      </p:sp>
      <p:sp>
        <p:nvSpPr>
          <p:cNvPr id="230" name="Google Shape;230;p26"/>
          <p:cNvSpPr txBox="1"/>
          <p:nvPr>
            <p:ph idx="6" type="title"/>
          </p:nvPr>
        </p:nvSpPr>
        <p:spPr>
          <a:xfrm>
            <a:off x="6245800" y="3640075"/>
            <a:ext cx="2214300" cy="640200"/>
          </a:xfrm>
          <a:prstGeom prst="rect">
            <a:avLst/>
          </a:prstGeom>
        </p:spPr>
        <p:txBody>
          <a:bodyPr anchorCtr="0" anchor="t" bIns="0" lIns="0" spcFirstLastPara="1" rIns="91425" wrap="square" tIns="0">
            <a:noAutofit/>
          </a:bodyPr>
          <a:lstStyle/>
          <a:p>
            <a:pPr indent="0" lvl="0" marL="0" rtl="0" algn="l">
              <a:spcBef>
                <a:spcPts val="0"/>
              </a:spcBef>
              <a:spcAft>
                <a:spcPts val="0"/>
              </a:spcAft>
              <a:buNone/>
            </a:pPr>
            <a:r>
              <a:rPr lang="en" sz="2200"/>
              <a:t>Challenges &amp; Conclusions</a:t>
            </a:r>
            <a:endParaRPr sz="2200"/>
          </a:p>
        </p:txBody>
      </p:sp>
      <p:sp>
        <p:nvSpPr>
          <p:cNvPr id="231" name="Google Shape;231;p26"/>
          <p:cNvSpPr txBox="1"/>
          <p:nvPr>
            <p:ph idx="7" type="title"/>
          </p:nvPr>
        </p:nvSpPr>
        <p:spPr>
          <a:xfrm>
            <a:off x="6245805" y="3046675"/>
            <a:ext cx="1133100" cy="593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500"/>
              <a:t>06</a:t>
            </a:r>
            <a:endParaRPr sz="4500"/>
          </a:p>
        </p:txBody>
      </p:sp>
      <p:cxnSp>
        <p:nvCxnSpPr>
          <p:cNvPr id="232" name="Google Shape;232;p26"/>
          <p:cNvCxnSpPr/>
          <p:nvPr/>
        </p:nvCxnSpPr>
        <p:spPr>
          <a:xfrm>
            <a:off x="716700" y="2911803"/>
            <a:ext cx="7710600" cy="0"/>
          </a:xfrm>
          <a:prstGeom prst="straightConnector1">
            <a:avLst/>
          </a:prstGeom>
          <a:noFill/>
          <a:ln cap="flat" cmpd="sng" w="19050">
            <a:solidFill>
              <a:schemeClr val="lt1"/>
            </a:solidFill>
            <a:prstDash val="solid"/>
            <a:round/>
            <a:headEnd len="med" w="med" type="none"/>
            <a:tailEnd len="med" w="med" type="none"/>
          </a:ln>
        </p:spPr>
      </p:cxnSp>
      <p:sp>
        <p:nvSpPr>
          <p:cNvPr id="233" name="Google Shape;233;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234" name="Google Shape;234;p26"/>
          <p:cNvGrpSpPr/>
          <p:nvPr/>
        </p:nvGrpSpPr>
        <p:grpSpPr>
          <a:xfrm>
            <a:off x="72374" y="4798926"/>
            <a:ext cx="416998" cy="295449"/>
            <a:chOff x="72374" y="4798926"/>
            <a:chExt cx="416998" cy="295449"/>
          </a:xfrm>
        </p:grpSpPr>
        <p:pic>
          <p:nvPicPr>
            <p:cNvPr id="235" name="Google Shape;235;p26"/>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236" name="Google Shape;236;p26"/>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44"/>
          <p:cNvSpPr txBox="1"/>
          <p:nvPr>
            <p:ph type="title"/>
          </p:nvPr>
        </p:nvSpPr>
        <p:spPr>
          <a:xfrm>
            <a:off x="424125" y="651450"/>
            <a:ext cx="4572000" cy="548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Naive Model</a:t>
            </a:r>
            <a:endParaRPr/>
          </a:p>
        </p:txBody>
      </p:sp>
      <p:sp>
        <p:nvSpPr>
          <p:cNvPr id="520" name="Google Shape;520;p44"/>
          <p:cNvSpPr txBox="1"/>
          <p:nvPr>
            <p:ph idx="1" type="subTitle"/>
          </p:nvPr>
        </p:nvSpPr>
        <p:spPr>
          <a:xfrm>
            <a:off x="424125" y="2421975"/>
            <a:ext cx="4572000" cy="10059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Finds the dataset’s </a:t>
            </a:r>
            <a:r>
              <a:rPr lang="en"/>
              <a:t>average</a:t>
            </a:r>
            <a:r>
              <a:rPr lang="en"/>
              <a:t> price and classifies the predicted price of every ride to the average.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Allows for a benchmark when evaluating the </a:t>
            </a:r>
            <a:r>
              <a:rPr lang="en"/>
              <a:t>accuracy</a:t>
            </a:r>
            <a:r>
              <a:rPr lang="en"/>
              <a:t> of subsequent predictive algorithms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Average Price: </a:t>
            </a:r>
            <a:r>
              <a:rPr b="1" lang="en">
                <a:solidFill>
                  <a:schemeClr val="lt1"/>
                </a:solidFill>
              </a:rPr>
              <a:t>$</a:t>
            </a:r>
            <a:r>
              <a:rPr b="1" lang="en">
                <a:solidFill>
                  <a:schemeClr val="lt1"/>
                </a:solidFill>
              </a:rPr>
              <a:t>17.35</a:t>
            </a:r>
            <a:br>
              <a:rPr b="1" lang="en">
                <a:solidFill>
                  <a:schemeClr val="lt1"/>
                </a:solidFill>
              </a:rPr>
            </a:br>
            <a:endParaRPr b="1">
              <a:solidFill>
                <a:schemeClr val="lt1"/>
              </a:solidFill>
            </a:endParaRPr>
          </a:p>
          <a:p>
            <a:pPr indent="0" lvl="0" marL="0" rtl="0" algn="l">
              <a:spcBef>
                <a:spcPts val="0"/>
              </a:spcBef>
              <a:spcAft>
                <a:spcPts val="0"/>
              </a:spcAft>
              <a:buNone/>
            </a:pPr>
            <a:r>
              <a:rPr lang="en" sz="1700">
                <a:solidFill>
                  <a:schemeClr val="lt1"/>
                </a:solidFill>
              </a:rPr>
              <a:t>Takeaways: </a:t>
            </a:r>
            <a:r>
              <a:rPr lang="en" sz="1700">
                <a:solidFill>
                  <a:schemeClr val="dk2"/>
                </a:solidFill>
              </a:rPr>
              <a:t>The root mean squared error indicates that the Naive model is not a good approach. More importantly, it signifies a benchmark all other models must beat.</a:t>
            </a:r>
            <a:endParaRPr b="1">
              <a:solidFill>
                <a:schemeClr val="lt1"/>
              </a:solidFill>
            </a:endParaRPr>
          </a:p>
          <a:p>
            <a:pPr indent="0" lvl="0" marL="0" rtl="0" algn="l">
              <a:spcBef>
                <a:spcPts val="0"/>
              </a:spcBef>
              <a:spcAft>
                <a:spcPts val="0"/>
              </a:spcAft>
              <a:buNone/>
            </a:pPr>
            <a:r>
              <a:t/>
            </a:r>
            <a:endParaRPr b="1">
              <a:solidFill>
                <a:schemeClr val="lt1"/>
              </a:solidFill>
            </a:endParaRPr>
          </a:p>
          <a:p>
            <a:pPr indent="0" lvl="0" marL="0" rtl="0" algn="l">
              <a:spcBef>
                <a:spcPts val="0"/>
              </a:spcBef>
              <a:spcAft>
                <a:spcPts val="0"/>
              </a:spcAft>
              <a:buNone/>
            </a:pPr>
            <a:r>
              <a:t/>
            </a:r>
            <a:endParaRPr b="1">
              <a:solidFill>
                <a:schemeClr val="lt1"/>
              </a:solidFill>
            </a:endParaRPr>
          </a:p>
        </p:txBody>
      </p:sp>
      <p:cxnSp>
        <p:nvCxnSpPr>
          <p:cNvPr id="521" name="Google Shape;521;p44"/>
          <p:cNvCxnSpPr/>
          <p:nvPr/>
        </p:nvCxnSpPr>
        <p:spPr>
          <a:xfrm>
            <a:off x="417525" y="1383800"/>
            <a:ext cx="4585200" cy="0"/>
          </a:xfrm>
          <a:prstGeom prst="straightConnector1">
            <a:avLst/>
          </a:prstGeom>
          <a:noFill/>
          <a:ln cap="flat" cmpd="sng" w="19050">
            <a:solidFill>
              <a:schemeClr val="lt1"/>
            </a:solidFill>
            <a:prstDash val="solid"/>
            <a:round/>
            <a:headEnd len="med" w="med" type="none"/>
            <a:tailEnd len="med" w="med" type="none"/>
          </a:ln>
        </p:spPr>
      </p:cxnSp>
      <p:sp>
        <p:nvSpPr>
          <p:cNvPr id="522" name="Google Shape;522;p44"/>
          <p:cNvSpPr/>
          <p:nvPr/>
        </p:nvSpPr>
        <p:spPr>
          <a:xfrm>
            <a:off x="5760150" y="12805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524" name="Google Shape;524;p44"/>
          <p:cNvGrpSpPr/>
          <p:nvPr/>
        </p:nvGrpSpPr>
        <p:grpSpPr>
          <a:xfrm>
            <a:off x="72374" y="4798926"/>
            <a:ext cx="416998" cy="295449"/>
            <a:chOff x="72374" y="4798926"/>
            <a:chExt cx="416998" cy="295449"/>
          </a:xfrm>
        </p:grpSpPr>
        <p:pic>
          <p:nvPicPr>
            <p:cNvPr id="525" name="Google Shape;525;p44"/>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526" name="Google Shape;526;p44"/>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graphicFrame>
        <p:nvGraphicFramePr>
          <p:cNvPr id="527" name="Google Shape;527;p44"/>
          <p:cNvGraphicFramePr/>
          <p:nvPr/>
        </p:nvGraphicFramePr>
        <p:xfrm>
          <a:off x="5626250" y="2639400"/>
          <a:ext cx="3000000" cy="3000000"/>
        </p:xfrm>
        <a:graphic>
          <a:graphicData uri="http://schemas.openxmlformats.org/drawingml/2006/table">
            <a:tbl>
              <a:tblPr>
                <a:noFill/>
                <a:tableStyleId>{D531F4E4-512F-408C-9085-D302A75D9487}</a:tableStyleId>
              </a:tblPr>
              <a:tblGrid>
                <a:gridCol w="1434825"/>
                <a:gridCol w="1434825"/>
              </a:tblGrid>
              <a:tr h="381000">
                <a:tc rowSpan="2">
                  <a:txBody>
                    <a:bodyPr/>
                    <a:lstStyle/>
                    <a:p>
                      <a:pPr indent="0" lvl="0" marL="0" rtl="0" algn="ctr">
                        <a:spcBef>
                          <a:spcPts val="0"/>
                        </a:spcBef>
                        <a:spcAft>
                          <a:spcPts val="0"/>
                        </a:spcAft>
                        <a:buNone/>
                      </a:pPr>
                      <a:r>
                        <a:rPr b="1" lang="en">
                          <a:solidFill>
                            <a:schemeClr val="lt2"/>
                          </a:solidFill>
                          <a:latin typeface="Raleway"/>
                          <a:ea typeface="Raleway"/>
                          <a:cs typeface="Raleway"/>
                          <a:sym typeface="Raleway"/>
                        </a:rPr>
                        <a:t>RMSE</a:t>
                      </a:r>
                      <a:endParaRPr b="1">
                        <a:solidFill>
                          <a:schemeClr val="lt2"/>
                        </a:solidFill>
                        <a:latin typeface="Raleway"/>
                        <a:ea typeface="Raleway"/>
                        <a:cs typeface="Raleway"/>
                        <a:sym typeface="Ralew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tcPr>
                </a:tc>
                <a:tc rowSpan="2">
                  <a:txBody>
                    <a:bodyPr/>
                    <a:lstStyle/>
                    <a:p>
                      <a:pPr indent="0" lvl="0" marL="0" rtl="0" algn="ctr">
                        <a:spcBef>
                          <a:spcPts val="0"/>
                        </a:spcBef>
                        <a:spcAft>
                          <a:spcPts val="0"/>
                        </a:spcAft>
                        <a:buNone/>
                      </a:pPr>
                      <a:r>
                        <a:rPr b="1" lang="en">
                          <a:solidFill>
                            <a:schemeClr val="lt2"/>
                          </a:solidFill>
                          <a:latin typeface="Raleway"/>
                          <a:ea typeface="Raleway"/>
                          <a:cs typeface="Raleway"/>
                          <a:sym typeface="Raleway"/>
                        </a:rPr>
                        <a:t>10.02</a:t>
                      </a:r>
                      <a:endParaRPr b="1">
                        <a:solidFill>
                          <a:schemeClr val="lt2"/>
                        </a:solidFill>
                        <a:latin typeface="Raleway"/>
                        <a:ea typeface="Raleway"/>
                        <a:cs typeface="Raleway"/>
                        <a:sym typeface="Raleway"/>
                      </a:endParaRPr>
                    </a:p>
                  </a:txBody>
                  <a:tcPr marT="0" marB="0" marR="0" marL="0" anchor="ctr">
                    <a:lnL cap="flat" cmpd="sng" w="19050">
                      <a:solidFill>
                        <a:schemeClr val="lt2"/>
                      </a:solidFill>
                      <a:prstDash val="solid"/>
                      <a:round/>
                      <a:headEnd len="sm" w="sm" type="none"/>
                      <a:tailEnd len="sm" w="sm" type="none"/>
                    </a:lnL>
                    <a:lnR cap="flat" cmpd="sng" w="19050">
                      <a:solidFill>
                        <a:schemeClr val="lt2"/>
                      </a:solidFill>
                      <a:prstDash val="solid"/>
                      <a:round/>
                      <a:headEnd len="sm" w="sm" type="none"/>
                      <a:tailEnd len="sm" w="sm" type="none"/>
                    </a:lnR>
                    <a:lnT cap="flat" cmpd="sng" w="19050">
                      <a:solidFill>
                        <a:schemeClr val="lt2"/>
                      </a:solidFill>
                      <a:prstDash val="solid"/>
                      <a:round/>
                      <a:headEnd len="sm" w="sm" type="none"/>
                      <a:tailEnd len="sm" w="sm" type="none"/>
                    </a:lnT>
                    <a:lnB cap="flat" cmpd="sng" w="19050">
                      <a:solidFill>
                        <a:schemeClr val="lt2"/>
                      </a:solidFill>
                      <a:prstDash val="solid"/>
                      <a:round/>
                      <a:headEnd len="sm" w="sm" type="none"/>
                      <a:tailEnd len="sm" w="sm" type="none"/>
                    </a:lnB>
                    <a:solidFill>
                      <a:srgbClr val="FF60CF"/>
                    </a:solidFill>
                  </a:tcPr>
                </a:tc>
              </a:tr>
              <a:tr h="381000">
                <a:tc vMerge="1"/>
                <a:tc vMerge="1"/>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31" name="Shape 531"/>
        <p:cNvGrpSpPr/>
        <p:nvPr/>
      </p:nvGrpSpPr>
      <p:grpSpPr>
        <a:xfrm>
          <a:off x="0" y="0"/>
          <a:ext cx="0" cy="0"/>
          <a:chOff x="0" y="0"/>
          <a:chExt cx="0" cy="0"/>
        </a:xfrm>
      </p:grpSpPr>
      <p:sp>
        <p:nvSpPr>
          <p:cNvPr id="532" name="Google Shape;532;p45"/>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Linear Regression </a:t>
            </a:r>
            <a:endParaRPr>
              <a:solidFill>
                <a:schemeClr val="dk1"/>
              </a:solidFill>
            </a:endParaRPr>
          </a:p>
        </p:txBody>
      </p:sp>
      <p:sp>
        <p:nvSpPr>
          <p:cNvPr id="533" name="Google Shape;533;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grpSp>
        <p:nvGrpSpPr>
          <p:cNvPr id="534" name="Google Shape;534;p45"/>
          <p:cNvGrpSpPr/>
          <p:nvPr/>
        </p:nvGrpSpPr>
        <p:grpSpPr>
          <a:xfrm>
            <a:off x="72374" y="4798926"/>
            <a:ext cx="416998" cy="295449"/>
            <a:chOff x="72374" y="4798926"/>
            <a:chExt cx="416998" cy="295449"/>
          </a:xfrm>
        </p:grpSpPr>
        <p:pic>
          <p:nvPicPr>
            <p:cNvPr id="535" name="Google Shape;535;p45"/>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536" name="Google Shape;536;p45"/>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
        <p:nvSpPr>
          <p:cNvPr id="537" name="Google Shape;537;p45"/>
          <p:cNvSpPr txBox="1"/>
          <p:nvPr>
            <p:ph type="title"/>
          </p:nvPr>
        </p:nvSpPr>
        <p:spPr>
          <a:xfrm>
            <a:off x="720000" y="946324"/>
            <a:ext cx="7704000" cy="393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400">
                <a:solidFill>
                  <a:schemeClr val="lt1"/>
                </a:solidFill>
              </a:rPr>
              <a:t>PCA Data</a:t>
            </a:r>
            <a:endParaRPr sz="1400">
              <a:solidFill>
                <a:schemeClr val="lt1"/>
              </a:solidFill>
            </a:endParaRPr>
          </a:p>
        </p:txBody>
      </p:sp>
      <p:graphicFrame>
        <p:nvGraphicFramePr>
          <p:cNvPr id="538" name="Google Shape;538;p45"/>
          <p:cNvGraphicFramePr/>
          <p:nvPr/>
        </p:nvGraphicFramePr>
        <p:xfrm>
          <a:off x="3475013" y="4220188"/>
          <a:ext cx="3000000" cy="3000000"/>
        </p:xfrm>
        <a:graphic>
          <a:graphicData uri="http://schemas.openxmlformats.org/drawingml/2006/table">
            <a:tbl>
              <a:tblPr>
                <a:noFill/>
                <a:tableStyleId>{D531F4E4-512F-408C-9085-D302A75D9487}</a:tableStyleId>
              </a:tblPr>
              <a:tblGrid>
                <a:gridCol w="1434825"/>
                <a:gridCol w="1434825"/>
              </a:tblGrid>
              <a:tr h="381000">
                <a:tc rowSpan="2">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RMSE</a:t>
                      </a:r>
                      <a:endParaRPr b="1">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rowSpan="2">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1.267</a:t>
                      </a:r>
                      <a:endParaRPr b="1">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381000">
                <a:tc vMerge="1"/>
                <a:tc vMerge="1"/>
              </a:tr>
            </a:tbl>
          </a:graphicData>
        </a:graphic>
      </p:graphicFrame>
      <p:graphicFrame>
        <p:nvGraphicFramePr>
          <p:cNvPr id="539" name="Google Shape;539;p45"/>
          <p:cNvGraphicFramePr/>
          <p:nvPr/>
        </p:nvGraphicFramePr>
        <p:xfrm>
          <a:off x="904800" y="1637075"/>
          <a:ext cx="3000000" cy="3000000"/>
        </p:xfrm>
        <a:graphic>
          <a:graphicData uri="http://schemas.openxmlformats.org/drawingml/2006/table">
            <a:tbl>
              <a:tblPr>
                <a:noFill/>
                <a:tableStyleId>{D531F4E4-512F-408C-9085-D302A75D9487}</a:tableStyleId>
              </a:tblPr>
              <a:tblGrid>
                <a:gridCol w="2957175"/>
                <a:gridCol w="4377200"/>
              </a:tblGrid>
              <a:tr h="739750">
                <a:tc>
                  <a:txBody>
                    <a:bodyPr/>
                    <a:lstStyle/>
                    <a:p>
                      <a:pPr indent="0" lvl="0" marL="0" rtl="0" algn="ctr">
                        <a:spcBef>
                          <a:spcPts val="0"/>
                        </a:spcBef>
                        <a:spcAft>
                          <a:spcPts val="0"/>
                        </a:spcAft>
                        <a:buNone/>
                      </a:pPr>
                      <a:r>
                        <a:t/>
                      </a:r>
                      <a:endParaRPr b="1" sz="12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Coefficients</a:t>
                      </a:r>
                      <a:endParaRPr b="1" sz="12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398725">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‘bad_weather’</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0.000164</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3825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‘distance_location’</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0.002129</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3825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‘good_temperature’</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0.003007</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r h="382500">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‘time_stamp’</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200">
                          <a:solidFill>
                            <a:schemeClr val="dk1"/>
                          </a:solidFill>
                          <a:latin typeface="Trebuchet MS"/>
                          <a:ea typeface="Trebuchet MS"/>
                          <a:cs typeface="Trebuchet MS"/>
                          <a:sym typeface="Trebuchet MS"/>
                        </a:rPr>
                        <a:t>0.000108</a:t>
                      </a:r>
                      <a:endParaRPr sz="1200">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43" name="Shape 543"/>
        <p:cNvGrpSpPr/>
        <p:nvPr/>
      </p:nvGrpSpPr>
      <p:grpSpPr>
        <a:xfrm>
          <a:off x="0" y="0"/>
          <a:ext cx="0" cy="0"/>
          <a:chOff x="0" y="0"/>
          <a:chExt cx="0" cy="0"/>
        </a:xfrm>
      </p:grpSpPr>
      <p:sp>
        <p:nvSpPr>
          <p:cNvPr id="544" name="Google Shape;544;p46"/>
          <p:cNvSpPr txBox="1"/>
          <p:nvPr>
            <p:ph type="title"/>
          </p:nvPr>
        </p:nvSpPr>
        <p:spPr>
          <a:xfrm>
            <a:off x="720000" y="17196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Neural Networks</a:t>
            </a:r>
            <a:endParaRPr>
              <a:solidFill>
                <a:schemeClr val="dk1"/>
              </a:solidFill>
            </a:endParaRPr>
          </a:p>
        </p:txBody>
      </p:sp>
      <p:sp>
        <p:nvSpPr>
          <p:cNvPr id="545" name="Google Shape;545;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grpSp>
        <p:nvGrpSpPr>
          <p:cNvPr id="546" name="Google Shape;546;p46"/>
          <p:cNvGrpSpPr/>
          <p:nvPr/>
        </p:nvGrpSpPr>
        <p:grpSpPr>
          <a:xfrm>
            <a:off x="72374" y="4798926"/>
            <a:ext cx="416998" cy="295449"/>
            <a:chOff x="72374" y="4798926"/>
            <a:chExt cx="416998" cy="295449"/>
          </a:xfrm>
        </p:grpSpPr>
        <p:pic>
          <p:nvPicPr>
            <p:cNvPr id="547" name="Google Shape;547;p46"/>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548" name="Google Shape;548;p46"/>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
        <p:nvSpPr>
          <p:cNvPr id="549" name="Google Shape;549;p46"/>
          <p:cNvSpPr txBox="1"/>
          <p:nvPr>
            <p:ph type="title"/>
          </p:nvPr>
        </p:nvSpPr>
        <p:spPr>
          <a:xfrm>
            <a:off x="720000" y="629174"/>
            <a:ext cx="7704000" cy="393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400">
                <a:solidFill>
                  <a:schemeClr val="lt1"/>
                </a:solidFill>
              </a:rPr>
              <a:t>Non - </a:t>
            </a:r>
            <a:r>
              <a:rPr lang="en" sz="1400">
                <a:solidFill>
                  <a:schemeClr val="lt1"/>
                </a:solidFill>
              </a:rPr>
              <a:t>PCA Data</a:t>
            </a:r>
            <a:endParaRPr sz="1400">
              <a:solidFill>
                <a:schemeClr val="lt1"/>
              </a:solidFill>
            </a:endParaRPr>
          </a:p>
        </p:txBody>
      </p:sp>
      <p:sp>
        <p:nvSpPr>
          <p:cNvPr id="550" name="Google Shape;550;p46"/>
          <p:cNvSpPr txBox="1"/>
          <p:nvPr/>
        </p:nvSpPr>
        <p:spPr>
          <a:xfrm flipH="1">
            <a:off x="7372850" y="1403522"/>
            <a:ext cx="1100400" cy="2955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6.128</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0"/>
              </a:spcAft>
              <a:buNone/>
            </a:pPr>
            <a:r>
              <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1600"/>
              </a:spcAft>
              <a:buNone/>
            </a:pPr>
            <a:r>
              <a:t/>
            </a:r>
            <a:endParaRPr>
              <a:solidFill>
                <a:schemeClr val="dk1"/>
              </a:solidFill>
              <a:latin typeface="Trebuchet MS"/>
              <a:ea typeface="Trebuchet MS"/>
              <a:cs typeface="Trebuchet MS"/>
              <a:sym typeface="Trebuchet MS"/>
            </a:endParaRPr>
          </a:p>
        </p:txBody>
      </p:sp>
      <p:sp>
        <p:nvSpPr>
          <p:cNvPr id="551" name="Google Shape;551;p46"/>
          <p:cNvSpPr txBox="1"/>
          <p:nvPr/>
        </p:nvSpPr>
        <p:spPr>
          <a:xfrm flipH="1">
            <a:off x="7372850" y="1851713"/>
            <a:ext cx="1100400" cy="2955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6.081</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0"/>
              </a:spcAft>
              <a:buNone/>
            </a:pPr>
            <a:r>
              <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1600"/>
              </a:spcAft>
              <a:buNone/>
            </a:pPr>
            <a:r>
              <a:t/>
            </a:r>
            <a:endParaRPr>
              <a:solidFill>
                <a:schemeClr val="dk1"/>
              </a:solidFill>
              <a:latin typeface="Trebuchet MS"/>
              <a:ea typeface="Trebuchet MS"/>
              <a:cs typeface="Trebuchet MS"/>
              <a:sym typeface="Trebuchet MS"/>
            </a:endParaRPr>
          </a:p>
        </p:txBody>
      </p:sp>
      <p:sp>
        <p:nvSpPr>
          <p:cNvPr id="552" name="Google Shape;552;p46"/>
          <p:cNvSpPr txBox="1"/>
          <p:nvPr/>
        </p:nvSpPr>
        <p:spPr>
          <a:xfrm>
            <a:off x="7372850" y="946325"/>
            <a:ext cx="1100400" cy="2955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b="1" lang="en" sz="1800">
                <a:solidFill>
                  <a:schemeClr val="lt1"/>
                </a:solidFill>
                <a:latin typeface="Raleway"/>
                <a:ea typeface="Raleway"/>
                <a:cs typeface="Raleway"/>
                <a:sym typeface="Raleway"/>
              </a:rPr>
              <a:t>RMSE</a:t>
            </a:r>
            <a:endParaRPr b="1" sz="1800">
              <a:solidFill>
                <a:schemeClr val="lt1"/>
              </a:solidFill>
              <a:latin typeface="Raleway"/>
              <a:ea typeface="Raleway"/>
              <a:cs typeface="Raleway"/>
              <a:sym typeface="Raleway"/>
            </a:endParaRPr>
          </a:p>
        </p:txBody>
      </p:sp>
      <p:sp>
        <p:nvSpPr>
          <p:cNvPr id="553" name="Google Shape;553;p46"/>
          <p:cNvSpPr txBox="1"/>
          <p:nvPr/>
        </p:nvSpPr>
        <p:spPr>
          <a:xfrm flipH="1">
            <a:off x="4225500" y="1402888"/>
            <a:ext cx="2947200" cy="2955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1 hidden layer with 2 nodes</a:t>
            </a:r>
            <a:endParaRPr>
              <a:solidFill>
                <a:schemeClr val="dk1"/>
              </a:solidFill>
              <a:latin typeface="Trebuchet MS"/>
              <a:ea typeface="Trebuchet MS"/>
              <a:cs typeface="Trebuchet MS"/>
              <a:sym typeface="Trebuchet MS"/>
            </a:endParaRPr>
          </a:p>
        </p:txBody>
      </p:sp>
      <p:sp>
        <p:nvSpPr>
          <p:cNvPr id="554" name="Google Shape;554;p46"/>
          <p:cNvSpPr txBox="1"/>
          <p:nvPr/>
        </p:nvSpPr>
        <p:spPr>
          <a:xfrm flipH="1">
            <a:off x="4225500" y="1845350"/>
            <a:ext cx="2947200" cy="2955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1 hidden layer with 5 nodes</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1600"/>
              </a:spcAft>
              <a:buNone/>
            </a:pPr>
            <a:r>
              <a:t/>
            </a:r>
            <a:endParaRPr>
              <a:solidFill>
                <a:schemeClr val="dk1"/>
              </a:solidFill>
              <a:latin typeface="Trebuchet MS"/>
              <a:ea typeface="Trebuchet MS"/>
              <a:cs typeface="Trebuchet MS"/>
              <a:sym typeface="Trebuchet MS"/>
            </a:endParaRPr>
          </a:p>
        </p:txBody>
      </p:sp>
      <p:sp>
        <p:nvSpPr>
          <p:cNvPr id="555" name="Google Shape;555;p46"/>
          <p:cNvSpPr txBox="1"/>
          <p:nvPr/>
        </p:nvSpPr>
        <p:spPr>
          <a:xfrm>
            <a:off x="4225500" y="946324"/>
            <a:ext cx="2947200" cy="2955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b="1" lang="en" sz="1800">
                <a:solidFill>
                  <a:schemeClr val="lt1"/>
                </a:solidFill>
                <a:latin typeface="Raleway"/>
                <a:ea typeface="Raleway"/>
                <a:cs typeface="Raleway"/>
                <a:sym typeface="Raleway"/>
              </a:rPr>
              <a:t>Model Specifications</a:t>
            </a:r>
            <a:endParaRPr b="1" sz="1800">
              <a:solidFill>
                <a:schemeClr val="lt1"/>
              </a:solidFill>
              <a:latin typeface="Raleway"/>
              <a:ea typeface="Raleway"/>
              <a:cs typeface="Raleway"/>
              <a:sym typeface="Raleway"/>
            </a:endParaRPr>
          </a:p>
        </p:txBody>
      </p:sp>
      <p:sp>
        <p:nvSpPr>
          <p:cNvPr id="556" name="Google Shape;556;p46"/>
          <p:cNvSpPr txBox="1"/>
          <p:nvPr/>
        </p:nvSpPr>
        <p:spPr>
          <a:xfrm flipH="1">
            <a:off x="7372850" y="2304400"/>
            <a:ext cx="1100400" cy="2955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6.146</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0"/>
              </a:spcAft>
              <a:buNone/>
            </a:pPr>
            <a:r>
              <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1600"/>
              </a:spcAft>
              <a:buNone/>
            </a:pPr>
            <a:r>
              <a:t/>
            </a:r>
            <a:endParaRPr>
              <a:solidFill>
                <a:schemeClr val="dk1"/>
              </a:solidFill>
              <a:latin typeface="Trebuchet MS"/>
              <a:ea typeface="Trebuchet MS"/>
              <a:cs typeface="Trebuchet MS"/>
              <a:sym typeface="Trebuchet MS"/>
            </a:endParaRPr>
          </a:p>
        </p:txBody>
      </p:sp>
      <p:sp>
        <p:nvSpPr>
          <p:cNvPr id="557" name="Google Shape;557;p46"/>
          <p:cNvSpPr txBox="1"/>
          <p:nvPr/>
        </p:nvSpPr>
        <p:spPr>
          <a:xfrm flipH="1">
            <a:off x="7372850" y="2744350"/>
            <a:ext cx="1100400" cy="2955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6.091</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0"/>
              </a:spcAft>
              <a:buNone/>
            </a:pPr>
            <a:r>
              <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1600"/>
              </a:spcAft>
              <a:buNone/>
            </a:pPr>
            <a:r>
              <a:t/>
            </a:r>
            <a:endParaRPr>
              <a:solidFill>
                <a:schemeClr val="dk1"/>
              </a:solidFill>
              <a:latin typeface="Trebuchet MS"/>
              <a:ea typeface="Trebuchet MS"/>
              <a:cs typeface="Trebuchet MS"/>
              <a:sym typeface="Trebuchet MS"/>
            </a:endParaRPr>
          </a:p>
        </p:txBody>
      </p:sp>
      <p:sp>
        <p:nvSpPr>
          <p:cNvPr id="558" name="Google Shape;558;p46"/>
          <p:cNvSpPr txBox="1"/>
          <p:nvPr/>
        </p:nvSpPr>
        <p:spPr>
          <a:xfrm flipH="1">
            <a:off x="4225500" y="2294850"/>
            <a:ext cx="2947200" cy="2955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3</a:t>
            </a:r>
            <a:r>
              <a:rPr lang="en">
                <a:solidFill>
                  <a:schemeClr val="dk1"/>
                </a:solidFill>
                <a:latin typeface="Trebuchet MS"/>
                <a:ea typeface="Trebuchet MS"/>
                <a:cs typeface="Trebuchet MS"/>
                <a:sym typeface="Trebuchet MS"/>
              </a:rPr>
              <a:t> hidden layers with 2 nodes each</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1600"/>
              </a:spcAft>
              <a:buNone/>
            </a:pPr>
            <a:r>
              <a:t/>
            </a:r>
            <a:endParaRPr>
              <a:solidFill>
                <a:schemeClr val="dk1"/>
              </a:solidFill>
              <a:latin typeface="Trebuchet MS"/>
              <a:ea typeface="Trebuchet MS"/>
              <a:cs typeface="Trebuchet MS"/>
              <a:sym typeface="Trebuchet MS"/>
            </a:endParaRPr>
          </a:p>
        </p:txBody>
      </p:sp>
      <p:sp>
        <p:nvSpPr>
          <p:cNvPr id="559" name="Google Shape;559;p46"/>
          <p:cNvSpPr txBox="1"/>
          <p:nvPr/>
        </p:nvSpPr>
        <p:spPr>
          <a:xfrm flipH="1">
            <a:off x="4225500" y="2744350"/>
            <a:ext cx="2947200" cy="2955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3 hidden layers with 5 nodes each</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1600"/>
              </a:spcAft>
              <a:buNone/>
            </a:pPr>
            <a:r>
              <a:t/>
            </a:r>
            <a:endParaRPr>
              <a:solidFill>
                <a:schemeClr val="dk1"/>
              </a:solidFill>
              <a:latin typeface="Trebuchet MS"/>
              <a:ea typeface="Trebuchet MS"/>
              <a:cs typeface="Trebuchet MS"/>
              <a:sym typeface="Trebuchet MS"/>
            </a:endParaRPr>
          </a:p>
        </p:txBody>
      </p:sp>
      <p:sp>
        <p:nvSpPr>
          <p:cNvPr id="560" name="Google Shape;560;p46"/>
          <p:cNvSpPr txBox="1"/>
          <p:nvPr/>
        </p:nvSpPr>
        <p:spPr>
          <a:xfrm>
            <a:off x="602025" y="3499850"/>
            <a:ext cx="8250600" cy="204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aleway Black"/>
                <a:ea typeface="Raleway Black"/>
                <a:cs typeface="Raleway Black"/>
                <a:sym typeface="Raleway Black"/>
              </a:rPr>
              <a:t>Construction:</a:t>
            </a:r>
            <a:r>
              <a:rPr lang="en">
                <a:solidFill>
                  <a:schemeClr val="lt1"/>
                </a:solidFill>
                <a:latin typeface="Raleway Black"/>
                <a:ea typeface="Raleway Black"/>
                <a:cs typeface="Raleway Black"/>
                <a:sym typeface="Raleway Black"/>
              </a:rPr>
              <a:t> </a:t>
            </a:r>
            <a:endParaRPr>
              <a:solidFill>
                <a:schemeClr val="lt1"/>
              </a:solidFill>
              <a:latin typeface="Raleway Black"/>
              <a:ea typeface="Raleway Black"/>
              <a:cs typeface="Raleway Black"/>
              <a:sym typeface="Raleway Black"/>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We created a function that could handle arbitrarily sized neural networks.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 sz="1700">
                <a:solidFill>
                  <a:schemeClr val="lt1"/>
                </a:solidFill>
                <a:latin typeface="Raleway Black"/>
                <a:ea typeface="Raleway Black"/>
                <a:cs typeface="Raleway Black"/>
                <a:sym typeface="Raleway Black"/>
              </a:rPr>
              <a:t>Takeaways:</a:t>
            </a:r>
            <a:r>
              <a:rPr lang="en">
                <a:solidFill>
                  <a:schemeClr val="lt1"/>
                </a:solidFill>
                <a:latin typeface="Raleway Black"/>
                <a:ea typeface="Raleway Black"/>
                <a:cs typeface="Raleway Black"/>
                <a:sym typeface="Raleway Black"/>
              </a:rPr>
              <a:t> </a:t>
            </a:r>
            <a:endParaRPr>
              <a:solidFill>
                <a:schemeClr val="lt1"/>
              </a:solidFill>
              <a:latin typeface="Raleway Black"/>
              <a:ea typeface="Raleway Black"/>
              <a:cs typeface="Raleway Black"/>
              <a:sym typeface="Raleway Black"/>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By changing the activation function and solver types in tandem with varying the number of layers and nodes, we were able to achieve higher accuracies. A better model could be created with better processing power. The model is worse at predicting prices for rides that are $60+.</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t/>
            </a:r>
            <a:endParaRPr sz="1700">
              <a:solidFill>
                <a:schemeClr val="lt1"/>
              </a:solidFill>
              <a:latin typeface="Raleway Black"/>
              <a:ea typeface="Raleway Black"/>
              <a:cs typeface="Raleway Black"/>
              <a:sym typeface="Raleway Black"/>
            </a:endParaRPr>
          </a:p>
        </p:txBody>
      </p:sp>
      <p:pic>
        <p:nvPicPr>
          <p:cNvPr id="561" name="Google Shape;561;p46"/>
          <p:cNvPicPr preferRelativeResize="0"/>
          <p:nvPr/>
        </p:nvPicPr>
        <p:blipFill rotWithShape="1">
          <a:blip r:embed="rId5">
            <a:alphaModFix/>
          </a:blip>
          <a:srcRect b="9828" l="1756" r="2759" t="0"/>
          <a:stretch/>
        </p:blipFill>
        <p:spPr>
          <a:xfrm>
            <a:off x="651875" y="841600"/>
            <a:ext cx="3490576" cy="2572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65" name="Shape 565"/>
        <p:cNvGrpSpPr/>
        <p:nvPr/>
      </p:nvGrpSpPr>
      <p:grpSpPr>
        <a:xfrm>
          <a:off x="0" y="0"/>
          <a:ext cx="0" cy="0"/>
          <a:chOff x="0" y="0"/>
          <a:chExt cx="0" cy="0"/>
        </a:xfrm>
      </p:grpSpPr>
      <p:sp>
        <p:nvSpPr>
          <p:cNvPr id="566" name="Google Shape;566;p47"/>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Decision</a:t>
            </a:r>
            <a:r>
              <a:rPr lang="en"/>
              <a:t> Trees</a:t>
            </a:r>
            <a:endParaRPr>
              <a:solidFill>
                <a:schemeClr val="dk1"/>
              </a:solidFill>
            </a:endParaRPr>
          </a:p>
        </p:txBody>
      </p:sp>
      <p:sp>
        <p:nvSpPr>
          <p:cNvPr id="567" name="Google Shape;567;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grpSp>
        <p:nvGrpSpPr>
          <p:cNvPr id="568" name="Google Shape;568;p47"/>
          <p:cNvGrpSpPr/>
          <p:nvPr/>
        </p:nvGrpSpPr>
        <p:grpSpPr>
          <a:xfrm>
            <a:off x="72374" y="4798926"/>
            <a:ext cx="416998" cy="295449"/>
            <a:chOff x="72374" y="4798926"/>
            <a:chExt cx="416998" cy="295449"/>
          </a:xfrm>
        </p:grpSpPr>
        <p:pic>
          <p:nvPicPr>
            <p:cNvPr id="569" name="Google Shape;569;p47"/>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570" name="Google Shape;570;p47"/>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
        <p:nvSpPr>
          <p:cNvPr id="571" name="Google Shape;571;p47"/>
          <p:cNvSpPr txBox="1"/>
          <p:nvPr/>
        </p:nvSpPr>
        <p:spPr>
          <a:xfrm>
            <a:off x="489375" y="2906425"/>
            <a:ext cx="8352000" cy="264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aleway Black"/>
                <a:ea typeface="Raleway Black"/>
                <a:cs typeface="Raleway Black"/>
                <a:sym typeface="Raleway Black"/>
              </a:rPr>
              <a:t>Construction</a:t>
            </a:r>
            <a:r>
              <a:rPr lang="en" sz="1700">
                <a:solidFill>
                  <a:schemeClr val="lt1"/>
                </a:solidFill>
                <a:latin typeface="Raleway Black"/>
                <a:ea typeface="Raleway Black"/>
                <a:cs typeface="Raleway Black"/>
                <a:sym typeface="Raleway Black"/>
              </a:rPr>
              <a:t>:</a:t>
            </a:r>
            <a:r>
              <a:rPr lang="en">
                <a:solidFill>
                  <a:schemeClr val="lt1"/>
                </a:solidFill>
                <a:latin typeface="Raleway Black"/>
                <a:ea typeface="Raleway Black"/>
                <a:cs typeface="Raleway Black"/>
                <a:sym typeface="Raleway Black"/>
              </a:rPr>
              <a:t> </a:t>
            </a:r>
            <a:endParaRPr>
              <a:solidFill>
                <a:schemeClr val="lt1"/>
              </a:solidFill>
              <a:latin typeface="Raleway Black"/>
              <a:ea typeface="Raleway Black"/>
              <a:cs typeface="Raleway Black"/>
              <a:sym typeface="Raleway Black"/>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Was done with both all and PCA components to see if an excess of variables could affect accuracy through overcomplexity and overfitting. Also experimented with grid search through hyperparameters of max depth and minimum records to split, and picked the best combination to create additional tree on.</a:t>
            </a:r>
            <a:br>
              <a:rPr lang="en">
                <a:solidFill>
                  <a:schemeClr val="dk1"/>
                </a:solidFill>
                <a:latin typeface="Trebuchet MS"/>
                <a:ea typeface="Trebuchet MS"/>
                <a:cs typeface="Trebuchet MS"/>
                <a:sym typeface="Trebuchet MS"/>
              </a:rPr>
            </a:br>
            <a:r>
              <a:rPr lang="en" sz="1700">
                <a:solidFill>
                  <a:schemeClr val="lt1"/>
                </a:solidFill>
                <a:latin typeface="Raleway Black"/>
                <a:ea typeface="Raleway Black"/>
                <a:cs typeface="Raleway Black"/>
                <a:sym typeface="Raleway Black"/>
              </a:rPr>
              <a:t>Takeaways:</a:t>
            </a:r>
            <a:r>
              <a:rPr lang="en">
                <a:solidFill>
                  <a:schemeClr val="lt1"/>
                </a:solidFill>
                <a:latin typeface="Raleway Black"/>
                <a:ea typeface="Raleway Black"/>
                <a:cs typeface="Raleway Black"/>
                <a:sym typeface="Raleway Black"/>
              </a:rPr>
              <a:t> </a:t>
            </a:r>
            <a:endParaRPr>
              <a:solidFill>
                <a:schemeClr val="lt1"/>
              </a:solidFill>
              <a:latin typeface="Raleway Black"/>
              <a:ea typeface="Raleway Black"/>
              <a:cs typeface="Raleway Black"/>
              <a:sym typeface="Raleway Black"/>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Best tree occurs with grid search and PCA components: {'min_samples_split': 10, 'max_depth': 20}. Due to the the tree’s depth, it’s not great for interpretability to manually classify a new sample.</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Easy for users to follow in real-world context.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t/>
            </a:r>
            <a:endParaRPr>
              <a:solidFill>
                <a:schemeClr val="dk1"/>
              </a:solidFill>
              <a:latin typeface="Trebuchet MS"/>
              <a:ea typeface="Trebuchet MS"/>
              <a:cs typeface="Trebuchet MS"/>
              <a:sym typeface="Trebuchet MS"/>
            </a:endParaRPr>
          </a:p>
        </p:txBody>
      </p:sp>
      <p:sp>
        <p:nvSpPr>
          <p:cNvPr id="572" name="Google Shape;572;p47"/>
          <p:cNvSpPr txBox="1"/>
          <p:nvPr/>
        </p:nvSpPr>
        <p:spPr>
          <a:xfrm flipH="1">
            <a:off x="1058061" y="2057913"/>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Baseline Tree</a:t>
            </a:r>
            <a:endParaRPr>
              <a:solidFill>
                <a:schemeClr val="dk1"/>
              </a:solidFill>
              <a:latin typeface="Trebuchet MS"/>
              <a:ea typeface="Trebuchet MS"/>
              <a:cs typeface="Trebuchet MS"/>
              <a:sym typeface="Trebuchet MS"/>
            </a:endParaRPr>
          </a:p>
        </p:txBody>
      </p:sp>
      <p:sp>
        <p:nvSpPr>
          <p:cNvPr id="573" name="Google Shape;573;p47"/>
          <p:cNvSpPr txBox="1"/>
          <p:nvPr/>
        </p:nvSpPr>
        <p:spPr>
          <a:xfrm flipH="1">
            <a:off x="1058061" y="2576013"/>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Best Grid Search</a:t>
            </a:r>
            <a:endParaRPr>
              <a:solidFill>
                <a:schemeClr val="dk1"/>
              </a:solidFill>
              <a:latin typeface="Trebuchet MS"/>
              <a:ea typeface="Trebuchet MS"/>
              <a:cs typeface="Trebuchet MS"/>
              <a:sym typeface="Trebuchet MS"/>
            </a:endParaRPr>
          </a:p>
        </p:txBody>
      </p:sp>
      <p:sp>
        <p:nvSpPr>
          <p:cNvPr id="574" name="Google Shape;574;p47"/>
          <p:cNvSpPr txBox="1"/>
          <p:nvPr/>
        </p:nvSpPr>
        <p:spPr>
          <a:xfrm flipH="1">
            <a:off x="5935259" y="2057913"/>
            <a:ext cx="2150700" cy="365700"/>
          </a:xfrm>
          <a:prstGeom prst="rect">
            <a:avLst/>
          </a:prstGeom>
          <a:noFill/>
          <a:ln cap="flat" cmpd="sng" w="19050">
            <a:solidFill>
              <a:schemeClr val="lt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1.386</a:t>
            </a:r>
            <a:endParaRPr>
              <a:solidFill>
                <a:schemeClr val="dk1"/>
              </a:solidFill>
              <a:latin typeface="Trebuchet MS"/>
              <a:ea typeface="Trebuchet MS"/>
              <a:cs typeface="Trebuchet MS"/>
              <a:sym typeface="Trebuchet MS"/>
            </a:endParaRPr>
          </a:p>
        </p:txBody>
      </p:sp>
      <p:sp>
        <p:nvSpPr>
          <p:cNvPr id="575" name="Google Shape;575;p47"/>
          <p:cNvSpPr txBox="1"/>
          <p:nvPr/>
        </p:nvSpPr>
        <p:spPr>
          <a:xfrm flipH="1">
            <a:off x="5935259" y="2576013"/>
            <a:ext cx="2150700" cy="3657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1.180</a:t>
            </a:r>
            <a:endParaRPr>
              <a:solidFill>
                <a:schemeClr val="dk1"/>
              </a:solidFill>
              <a:latin typeface="Trebuchet MS"/>
              <a:ea typeface="Trebuchet MS"/>
              <a:cs typeface="Trebuchet MS"/>
              <a:sym typeface="Trebuchet MS"/>
            </a:endParaRPr>
          </a:p>
        </p:txBody>
      </p:sp>
      <p:sp>
        <p:nvSpPr>
          <p:cNvPr id="576" name="Google Shape;576;p47"/>
          <p:cNvSpPr txBox="1"/>
          <p:nvPr/>
        </p:nvSpPr>
        <p:spPr>
          <a:xfrm>
            <a:off x="5935213" y="1031563"/>
            <a:ext cx="2150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b="1" lang="en" sz="1800">
                <a:solidFill>
                  <a:schemeClr val="lt1"/>
                </a:solidFill>
                <a:latin typeface="Raleway"/>
                <a:ea typeface="Raleway"/>
                <a:cs typeface="Raleway"/>
                <a:sym typeface="Raleway"/>
              </a:rPr>
              <a:t>PCA</a:t>
            </a:r>
            <a:r>
              <a:rPr b="1" lang="en" sz="1800">
                <a:solidFill>
                  <a:schemeClr val="lt1"/>
                </a:solidFill>
                <a:latin typeface="Raleway"/>
                <a:ea typeface="Raleway"/>
                <a:cs typeface="Raleway"/>
                <a:sym typeface="Raleway"/>
              </a:rPr>
              <a:t> Components</a:t>
            </a:r>
            <a:endParaRPr b="1" sz="1800">
              <a:solidFill>
                <a:schemeClr val="lt1"/>
              </a:solidFill>
              <a:latin typeface="Raleway"/>
              <a:ea typeface="Raleway"/>
              <a:cs typeface="Raleway"/>
              <a:sym typeface="Raleway"/>
            </a:endParaRPr>
          </a:p>
        </p:txBody>
      </p:sp>
      <p:sp>
        <p:nvSpPr>
          <p:cNvPr id="577" name="Google Shape;577;p47"/>
          <p:cNvSpPr txBox="1"/>
          <p:nvPr/>
        </p:nvSpPr>
        <p:spPr>
          <a:xfrm>
            <a:off x="3612529" y="1539825"/>
            <a:ext cx="4473300" cy="3657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spcBef>
                <a:spcPts val="0"/>
              </a:spcBef>
              <a:spcAft>
                <a:spcPts val="1600"/>
              </a:spcAft>
              <a:buNone/>
            </a:pPr>
            <a:r>
              <a:rPr lang="en" sz="1600">
                <a:solidFill>
                  <a:schemeClr val="dk1"/>
                </a:solidFill>
                <a:latin typeface="Trebuchet MS"/>
                <a:ea typeface="Trebuchet MS"/>
                <a:cs typeface="Trebuchet MS"/>
                <a:sym typeface="Trebuchet MS"/>
              </a:rPr>
              <a:t>Root Mean Squared Error</a:t>
            </a:r>
            <a:endParaRPr sz="1600">
              <a:solidFill>
                <a:schemeClr val="dk1"/>
              </a:solidFill>
              <a:latin typeface="Trebuchet MS"/>
              <a:ea typeface="Trebuchet MS"/>
              <a:cs typeface="Trebuchet MS"/>
              <a:sym typeface="Trebuchet MS"/>
            </a:endParaRPr>
          </a:p>
        </p:txBody>
      </p:sp>
      <p:sp>
        <p:nvSpPr>
          <p:cNvPr id="578" name="Google Shape;578;p47"/>
          <p:cNvSpPr txBox="1"/>
          <p:nvPr/>
        </p:nvSpPr>
        <p:spPr>
          <a:xfrm flipH="1">
            <a:off x="3612459" y="2057913"/>
            <a:ext cx="21507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1.874</a:t>
            </a:r>
            <a:endParaRPr>
              <a:solidFill>
                <a:schemeClr val="dk1"/>
              </a:solidFill>
              <a:latin typeface="Trebuchet MS"/>
              <a:ea typeface="Trebuchet MS"/>
              <a:cs typeface="Trebuchet MS"/>
              <a:sym typeface="Trebuchet MS"/>
            </a:endParaRPr>
          </a:p>
        </p:txBody>
      </p:sp>
      <p:sp>
        <p:nvSpPr>
          <p:cNvPr id="579" name="Google Shape;579;p47"/>
          <p:cNvSpPr txBox="1"/>
          <p:nvPr/>
        </p:nvSpPr>
        <p:spPr>
          <a:xfrm flipH="1">
            <a:off x="3612459" y="2576013"/>
            <a:ext cx="21507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1.192</a:t>
            </a:r>
            <a:endParaRPr>
              <a:solidFill>
                <a:schemeClr val="dk1"/>
              </a:solidFill>
              <a:latin typeface="Trebuchet MS"/>
              <a:ea typeface="Trebuchet MS"/>
              <a:cs typeface="Trebuchet MS"/>
              <a:sym typeface="Trebuchet MS"/>
            </a:endParaRPr>
          </a:p>
        </p:txBody>
      </p:sp>
      <p:sp>
        <p:nvSpPr>
          <p:cNvPr id="580" name="Google Shape;580;p47"/>
          <p:cNvSpPr txBox="1"/>
          <p:nvPr/>
        </p:nvSpPr>
        <p:spPr>
          <a:xfrm>
            <a:off x="3612413" y="1031563"/>
            <a:ext cx="2150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b="1" lang="en" sz="1800">
                <a:solidFill>
                  <a:schemeClr val="lt1"/>
                </a:solidFill>
                <a:latin typeface="Raleway"/>
                <a:ea typeface="Raleway"/>
                <a:cs typeface="Raleway"/>
                <a:sym typeface="Raleway"/>
              </a:rPr>
              <a:t>All</a:t>
            </a:r>
            <a:r>
              <a:rPr b="1" lang="en" sz="1800">
                <a:solidFill>
                  <a:schemeClr val="lt1"/>
                </a:solidFill>
                <a:latin typeface="Raleway"/>
                <a:ea typeface="Raleway"/>
                <a:cs typeface="Raleway"/>
                <a:sym typeface="Raleway"/>
              </a:rPr>
              <a:t> Components</a:t>
            </a:r>
            <a:endParaRPr b="1" sz="1800">
              <a:solidFill>
                <a:schemeClr val="lt1"/>
              </a:solidFill>
              <a:latin typeface="Raleway"/>
              <a:ea typeface="Raleway"/>
              <a:cs typeface="Raleway"/>
              <a:sym typeface="Raleway"/>
            </a:endParaRPr>
          </a:p>
        </p:txBody>
      </p:sp>
      <p:sp>
        <p:nvSpPr>
          <p:cNvPr id="581" name="Google Shape;581;p47"/>
          <p:cNvSpPr txBox="1"/>
          <p:nvPr/>
        </p:nvSpPr>
        <p:spPr>
          <a:xfrm>
            <a:off x="1058052" y="1544750"/>
            <a:ext cx="2382300" cy="3657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spcBef>
                <a:spcPts val="0"/>
              </a:spcBef>
              <a:spcAft>
                <a:spcPts val="1600"/>
              </a:spcAft>
              <a:buNone/>
            </a:pPr>
            <a:r>
              <a:rPr lang="en" sz="1600">
                <a:solidFill>
                  <a:schemeClr val="dk1"/>
                </a:solidFill>
                <a:latin typeface="Trebuchet MS"/>
                <a:ea typeface="Trebuchet MS"/>
                <a:cs typeface="Trebuchet MS"/>
                <a:sym typeface="Trebuchet MS"/>
              </a:rPr>
              <a:t>Model</a:t>
            </a:r>
            <a:endParaRPr sz="1600">
              <a:solidFill>
                <a:schemeClr val="dk1"/>
              </a:solidFill>
              <a:latin typeface="Trebuchet MS"/>
              <a:ea typeface="Trebuchet MS"/>
              <a:cs typeface="Trebuchet MS"/>
              <a:sym typeface="Trebuchet M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85" name="Shape 585"/>
        <p:cNvGrpSpPr/>
        <p:nvPr/>
      </p:nvGrpSpPr>
      <p:grpSpPr>
        <a:xfrm>
          <a:off x="0" y="0"/>
          <a:ext cx="0" cy="0"/>
          <a:chOff x="0" y="0"/>
          <a:chExt cx="0" cy="0"/>
        </a:xfrm>
      </p:grpSpPr>
      <p:sp>
        <p:nvSpPr>
          <p:cNvPr id="586" name="Google Shape;586;p48"/>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Random Forest</a:t>
            </a:r>
            <a:endParaRPr>
              <a:solidFill>
                <a:schemeClr val="dk1"/>
              </a:solidFill>
            </a:endParaRPr>
          </a:p>
        </p:txBody>
      </p:sp>
      <p:sp>
        <p:nvSpPr>
          <p:cNvPr id="587" name="Google Shape;587;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grpSp>
        <p:nvGrpSpPr>
          <p:cNvPr id="588" name="Google Shape;588;p48"/>
          <p:cNvGrpSpPr/>
          <p:nvPr/>
        </p:nvGrpSpPr>
        <p:grpSpPr>
          <a:xfrm>
            <a:off x="72374" y="4798926"/>
            <a:ext cx="416998" cy="295449"/>
            <a:chOff x="72374" y="4798926"/>
            <a:chExt cx="416998" cy="295449"/>
          </a:xfrm>
        </p:grpSpPr>
        <p:pic>
          <p:nvPicPr>
            <p:cNvPr id="589" name="Google Shape;589;p48"/>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590" name="Google Shape;590;p48"/>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
        <p:nvSpPr>
          <p:cNvPr id="591" name="Google Shape;591;p48"/>
          <p:cNvSpPr txBox="1"/>
          <p:nvPr/>
        </p:nvSpPr>
        <p:spPr>
          <a:xfrm>
            <a:off x="489375" y="2913900"/>
            <a:ext cx="86160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aleway Black"/>
                <a:ea typeface="Raleway Black"/>
                <a:cs typeface="Raleway Black"/>
                <a:sym typeface="Raleway Black"/>
              </a:rPr>
              <a:t>Construction:</a:t>
            </a:r>
            <a:r>
              <a:rPr lang="en">
                <a:solidFill>
                  <a:schemeClr val="lt1"/>
                </a:solidFill>
                <a:latin typeface="Raleway Black"/>
                <a:ea typeface="Raleway Black"/>
                <a:cs typeface="Raleway Black"/>
                <a:sym typeface="Raleway Black"/>
              </a:rPr>
              <a:t> </a:t>
            </a:r>
            <a:endParaRPr>
              <a:solidFill>
                <a:schemeClr val="lt1"/>
              </a:solidFill>
              <a:latin typeface="Raleway Black"/>
              <a:ea typeface="Raleway Black"/>
              <a:cs typeface="Raleway Black"/>
              <a:sym typeface="Raleway Black"/>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Done with both all and PCA components to see if an excess of variables could affect accuracy through overcomplexity and overfitting. Also experimented with grid search through hyperparameters of max depth and minimum records to split, and picked the best combination to create forests on. We used 1000 estimators and ran a parallelized program with 4 processors. </a:t>
            </a:r>
            <a:br>
              <a:rPr lang="en">
                <a:solidFill>
                  <a:schemeClr val="dk1"/>
                </a:solidFill>
                <a:latin typeface="Trebuchet MS"/>
                <a:ea typeface="Trebuchet MS"/>
                <a:cs typeface="Trebuchet MS"/>
                <a:sym typeface="Trebuchet MS"/>
              </a:rPr>
            </a:br>
            <a:r>
              <a:rPr lang="en" sz="1700">
                <a:solidFill>
                  <a:schemeClr val="lt1"/>
                </a:solidFill>
                <a:latin typeface="Raleway Black"/>
                <a:ea typeface="Raleway Black"/>
                <a:cs typeface="Raleway Black"/>
                <a:sym typeface="Raleway Black"/>
              </a:rPr>
              <a:t>Takeaways:</a:t>
            </a:r>
            <a:r>
              <a:rPr lang="en">
                <a:solidFill>
                  <a:schemeClr val="lt1"/>
                </a:solidFill>
                <a:latin typeface="Raleway Black"/>
                <a:ea typeface="Raleway Black"/>
                <a:cs typeface="Raleway Black"/>
                <a:sym typeface="Raleway Black"/>
              </a:rPr>
              <a:t> </a:t>
            </a:r>
            <a:endParaRPr>
              <a:solidFill>
                <a:schemeClr val="lt1"/>
              </a:solidFill>
              <a:latin typeface="Raleway Black"/>
              <a:ea typeface="Raleway Black"/>
              <a:cs typeface="Raleway Black"/>
              <a:sym typeface="Raleway Black"/>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The best forest occurs without additional parameter changes and with PCA components.</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The second best forest occurs with {'min_samples_split': 10, 'max_depth': 15}  and PCA components.</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May not be ideal because of the computing power and time required as well as lack of user-friendliness.  </a:t>
            </a:r>
            <a:endParaRPr sz="1700">
              <a:solidFill>
                <a:schemeClr val="lt1"/>
              </a:solidFill>
              <a:latin typeface="Raleway Black"/>
              <a:ea typeface="Raleway Black"/>
              <a:cs typeface="Raleway Black"/>
              <a:sym typeface="Raleway Black"/>
            </a:endParaRPr>
          </a:p>
        </p:txBody>
      </p:sp>
      <p:sp>
        <p:nvSpPr>
          <p:cNvPr id="592" name="Google Shape;592;p48"/>
          <p:cNvSpPr txBox="1"/>
          <p:nvPr/>
        </p:nvSpPr>
        <p:spPr>
          <a:xfrm flipH="1">
            <a:off x="1058061" y="2057913"/>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Baseline Tree</a:t>
            </a:r>
            <a:endParaRPr>
              <a:solidFill>
                <a:schemeClr val="dk1"/>
              </a:solidFill>
              <a:latin typeface="Trebuchet MS"/>
              <a:ea typeface="Trebuchet MS"/>
              <a:cs typeface="Trebuchet MS"/>
              <a:sym typeface="Trebuchet MS"/>
            </a:endParaRPr>
          </a:p>
        </p:txBody>
      </p:sp>
      <p:sp>
        <p:nvSpPr>
          <p:cNvPr id="593" name="Google Shape;593;p48"/>
          <p:cNvSpPr txBox="1"/>
          <p:nvPr/>
        </p:nvSpPr>
        <p:spPr>
          <a:xfrm flipH="1">
            <a:off x="1058061" y="2576013"/>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Best Grid</a:t>
            </a:r>
            <a:r>
              <a:rPr lang="en">
                <a:solidFill>
                  <a:schemeClr val="dk1"/>
                </a:solidFill>
                <a:latin typeface="Trebuchet MS"/>
                <a:ea typeface="Trebuchet MS"/>
                <a:cs typeface="Trebuchet MS"/>
                <a:sym typeface="Trebuchet MS"/>
              </a:rPr>
              <a:t> Search</a:t>
            </a:r>
            <a:endParaRPr>
              <a:solidFill>
                <a:schemeClr val="dk1"/>
              </a:solidFill>
              <a:latin typeface="Trebuchet MS"/>
              <a:ea typeface="Trebuchet MS"/>
              <a:cs typeface="Trebuchet MS"/>
              <a:sym typeface="Trebuchet MS"/>
            </a:endParaRPr>
          </a:p>
        </p:txBody>
      </p:sp>
      <p:sp>
        <p:nvSpPr>
          <p:cNvPr id="594" name="Google Shape;594;p48"/>
          <p:cNvSpPr txBox="1"/>
          <p:nvPr/>
        </p:nvSpPr>
        <p:spPr>
          <a:xfrm flipH="1">
            <a:off x="5935259" y="2057913"/>
            <a:ext cx="2150700" cy="3657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1.035</a:t>
            </a:r>
            <a:endParaRPr>
              <a:solidFill>
                <a:schemeClr val="dk1"/>
              </a:solidFill>
              <a:latin typeface="Trebuchet MS"/>
              <a:ea typeface="Trebuchet MS"/>
              <a:cs typeface="Trebuchet MS"/>
              <a:sym typeface="Trebuchet MS"/>
            </a:endParaRPr>
          </a:p>
        </p:txBody>
      </p:sp>
      <p:sp>
        <p:nvSpPr>
          <p:cNvPr id="595" name="Google Shape;595;p48"/>
          <p:cNvSpPr txBox="1"/>
          <p:nvPr/>
        </p:nvSpPr>
        <p:spPr>
          <a:xfrm flipH="1">
            <a:off x="5935259" y="2576013"/>
            <a:ext cx="2150700" cy="365700"/>
          </a:xfrm>
          <a:prstGeom prst="rect">
            <a:avLst/>
          </a:prstGeom>
          <a:noFill/>
          <a:ln cap="flat" cmpd="sng" w="19050">
            <a:solidFill>
              <a:schemeClr val="lt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1.116</a:t>
            </a:r>
            <a:endParaRPr>
              <a:solidFill>
                <a:schemeClr val="dk1"/>
              </a:solidFill>
              <a:latin typeface="Trebuchet MS"/>
              <a:ea typeface="Trebuchet MS"/>
              <a:cs typeface="Trebuchet MS"/>
              <a:sym typeface="Trebuchet MS"/>
            </a:endParaRPr>
          </a:p>
        </p:txBody>
      </p:sp>
      <p:sp>
        <p:nvSpPr>
          <p:cNvPr id="596" name="Google Shape;596;p48"/>
          <p:cNvSpPr txBox="1"/>
          <p:nvPr/>
        </p:nvSpPr>
        <p:spPr>
          <a:xfrm>
            <a:off x="5935213" y="1031563"/>
            <a:ext cx="2150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b="1" lang="en" sz="1800">
                <a:solidFill>
                  <a:schemeClr val="lt1"/>
                </a:solidFill>
                <a:latin typeface="Raleway"/>
                <a:ea typeface="Raleway"/>
                <a:cs typeface="Raleway"/>
                <a:sym typeface="Raleway"/>
              </a:rPr>
              <a:t>PCA Components</a:t>
            </a:r>
            <a:endParaRPr b="1" sz="1800">
              <a:solidFill>
                <a:schemeClr val="lt1"/>
              </a:solidFill>
              <a:latin typeface="Raleway"/>
              <a:ea typeface="Raleway"/>
              <a:cs typeface="Raleway"/>
              <a:sym typeface="Raleway"/>
            </a:endParaRPr>
          </a:p>
        </p:txBody>
      </p:sp>
      <p:sp>
        <p:nvSpPr>
          <p:cNvPr id="597" name="Google Shape;597;p48"/>
          <p:cNvSpPr txBox="1"/>
          <p:nvPr/>
        </p:nvSpPr>
        <p:spPr>
          <a:xfrm>
            <a:off x="3612529" y="1539825"/>
            <a:ext cx="4473300" cy="3657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spcBef>
                <a:spcPts val="0"/>
              </a:spcBef>
              <a:spcAft>
                <a:spcPts val="1600"/>
              </a:spcAft>
              <a:buNone/>
            </a:pPr>
            <a:r>
              <a:rPr lang="en" sz="1600">
                <a:solidFill>
                  <a:schemeClr val="dk1"/>
                </a:solidFill>
                <a:latin typeface="Trebuchet MS"/>
                <a:ea typeface="Trebuchet MS"/>
                <a:cs typeface="Trebuchet MS"/>
                <a:sym typeface="Trebuchet MS"/>
              </a:rPr>
              <a:t>Root Mean Squared Error</a:t>
            </a:r>
            <a:endParaRPr sz="1600">
              <a:solidFill>
                <a:schemeClr val="dk1"/>
              </a:solidFill>
              <a:latin typeface="Trebuchet MS"/>
              <a:ea typeface="Trebuchet MS"/>
              <a:cs typeface="Trebuchet MS"/>
              <a:sym typeface="Trebuchet MS"/>
            </a:endParaRPr>
          </a:p>
        </p:txBody>
      </p:sp>
      <p:sp>
        <p:nvSpPr>
          <p:cNvPr id="598" name="Google Shape;598;p48"/>
          <p:cNvSpPr txBox="1"/>
          <p:nvPr/>
        </p:nvSpPr>
        <p:spPr>
          <a:xfrm flipH="1">
            <a:off x="3612459" y="2057913"/>
            <a:ext cx="21507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1.425</a:t>
            </a:r>
            <a:endParaRPr>
              <a:solidFill>
                <a:schemeClr val="dk1"/>
              </a:solidFill>
              <a:latin typeface="Trebuchet MS"/>
              <a:ea typeface="Trebuchet MS"/>
              <a:cs typeface="Trebuchet MS"/>
              <a:sym typeface="Trebuchet MS"/>
            </a:endParaRPr>
          </a:p>
        </p:txBody>
      </p:sp>
      <p:sp>
        <p:nvSpPr>
          <p:cNvPr id="599" name="Google Shape;599;p48"/>
          <p:cNvSpPr txBox="1"/>
          <p:nvPr/>
        </p:nvSpPr>
        <p:spPr>
          <a:xfrm flipH="1">
            <a:off x="3612459" y="2576013"/>
            <a:ext cx="21507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1.356</a:t>
            </a:r>
            <a:endParaRPr>
              <a:solidFill>
                <a:schemeClr val="dk1"/>
              </a:solidFill>
              <a:latin typeface="Trebuchet MS"/>
              <a:ea typeface="Trebuchet MS"/>
              <a:cs typeface="Trebuchet MS"/>
              <a:sym typeface="Trebuchet MS"/>
            </a:endParaRPr>
          </a:p>
        </p:txBody>
      </p:sp>
      <p:sp>
        <p:nvSpPr>
          <p:cNvPr id="600" name="Google Shape;600;p48"/>
          <p:cNvSpPr txBox="1"/>
          <p:nvPr/>
        </p:nvSpPr>
        <p:spPr>
          <a:xfrm>
            <a:off x="3612413" y="1031563"/>
            <a:ext cx="21507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b="1" lang="en" sz="1800">
                <a:solidFill>
                  <a:schemeClr val="lt1"/>
                </a:solidFill>
                <a:latin typeface="Raleway"/>
                <a:ea typeface="Raleway"/>
                <a:cs typeface="Raleway"/>
                <a:sym typeface="Raleway"/>
              </a:rPr>
              <a:t>All Components</a:t>
            </a:r>
            <a:endParaRPr b="1" sz="1800">
              <a:solidFill>
                <a:schemeClr val="lt1"/>
              </a:solidFill>
              <a:latin typeface="Raleway"/>
              <a:ea typeface="Raleway"/>
              <a:cs typeface="Raleway"/>
              <a:sym typeface="Raleway"/>
            </a:endParaRPr>
          </a:p>
        </p:txBody>
      </p:sp>
      <p:sp>
        <p:nvSpPr>
          <p:cNvPr id="601" name="Google Shape;601;p48"/>
          <p:cNvSpPr txBox="1"/>
          <p:nvPr/>
        </p:nvSpPr>
        <p:spPr>
          <a:xfrm>
            <a:off x="1058052" y="1544750"/>
            <a:ext cx="2382300" cy="3657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spcBef>
                <a:spcPts val="0"/>
              </a:spcBef>
              <a:spcAft>
                <a:spcPts val="1600"/>
              </a:spcAft>
              <a:buNone/>
            </a:pPr>
            <a:r>
              <a:rPr lang="en" sz="1600">
                <a:solidFill>
                  <a:schemeClr val="dk1"/>
                </a:solidFill>
                <a:latin typeface="Trebuchet MS"/>
                <a:ea typeface="Trebuchet MS"/>
                <a:cs typeface="Trebuchet MS"/>
                <a:sym typeface="Trebuchet MS"/>
              </a:rPr>
              <a:t>Model</a:t>
            </a:r>
            <a:endParaRPr sz="1600">
              <a:solidFill>
                <a:schemeClr val="dk1"/>
              </a:solidFill>
              <a:latin typeface="Trebuchet MS"/>
              <a:ea typeface="Trebuchet MS"/>
              <a:cs typeface="Trebuchet MS"/>
              <a:sym typeface="Trebuchet M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05" name="Shape 605"/>
        <p:cNvGrpSpPr/>
        <p:nvPr/>
      </p:nvGrpSpPr>
      <p:grpSpPr>
        <a:xfrm>
          <a:off x="0" y="0"/>
          <a:ext cx="0" cy="0"/>
          <a:chOff x="0" y="0"/>
          <a:chExt cx="0" cy="0"/>
        </a:xfrm>
      </p:grpSpPr>
      <p:sp>
        <p:nvSpPr>
          <p:cNvPr id="606" name="Google Shape;606;p49"/>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K-Nearest Neighbors</a:t>
            </a:r>
            <a:endParaRPr>
              <a:solidFill>
                <a:schemeClr val="dk1"/>
              </a:solidFill>
            </a:endParaRPr>
          </a:p>
        </p:txBody>
      </p:sp>
      <p:sp>
        <p:nvSpPr>
          <p:cNvPr id="607" name="Google Shape;607;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grpSp>
        <p:nvGrpSpPr>
          <p:cNvPr id="608" name="Google Shape;608;p49"/>
          <p:cNvGrpSpPr/>
          <p:nvPr/>
        </p:nvGrpSpPr>
        <p:grpSpPr>
          <a:xfrm>
            <a:off x="72374" y="4798926"/>
            <a:ext cx="416998" cy="295449"/>
            <a:chOff x="72374" y="4798926"/>
            <a:chExt cx="416998" cy="295449"/>
          </a:xfrm>
        </p:grpSpPr>
        <p:pic>
          <p:nvPicPr>
            <p:cNvPr id="609" name="Google Shape;609;p49"/>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610" name="Google Shape;610;p49"/>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
        <p:nvSpPr>
          <p:cNvPr id="611" name="Google Shape;611;p49"/>
          <p:cNvSpPr txBox="1"/>
          <p:nvPr>
            <p:ph type="title"/>
          </p:nvPr>
        </p:nvSpPr>
        <p:spPr>
          <a:xfrm>
            <a:off x="720000" y="946324"/>
            <a:ext cx="7704000" cy="393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400">
                <a:solidFill>
                  <a:schemeClr val="lt1"/>
                </a:solidFill>
              </a:rPr>
              <a:t>PCA Data</a:t>
            </a:r>
            <a:endParaRPr sz="1400">
              <a:solidFill>
                <a:schemeClr val="lt1"/>
              </a:solidFill>
            </a:endParaRPr>
          </a:p>
        </p:txBody>
      </p:sp>
      <p:sp>
        <p:nvSpPr>
          <p:cNvPr id="612" name="Google Shape;612;p49"/>
          <p:cNvSpPr txBox="1"/>
          <p:nvPr/>
        </p:nvSpPr>
        <p:spPr>
          <a:xfrm>
            <a:off x="634650" y="1554225"/>
            <a:ext cx="4193700" cy="307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Raleway Black"/>
                <a:ea typeface="Raleway Black"/>
                <a:cs typeface="Raleway Black"/>
                <a:sym typeface="Raleway Black"/>
              </a:rPr>
              <a:t>Construction:</a:t>
            </a:r>
            <a:r>
              <a:rPr lang="en">
                <a:solidFill>
                  <a:schemeClr val="lt1"/>
                </a:solidFill>
                <a:latin typeface="Raleway Black"/>
                <a:ea typeface="Raleway Black"/>
                <a:cs typeface="Raleway Black"/>
                <a:sym typeface="Raleway Black"/>
              </a:rPr>
              <a:t> </a:t>
            </a:r>
            <a:endParaRPr>
              <a:solidFill>
                <a:schemeClr val="lt1"/>
              </a:solidFill>
              <a:latin typeface="Raleway Black"/>
              <a:ea typeface="Raleway Black"/>
              <a:cs typeface="Raleway Black"/>
              <a:sym typeface="Raleway Black"/>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We fit clusters to the price and other data provided for our training set.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We sorted our test data into these groups.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Based on the RMSE for up to 50 classification groups, k=2 is the ideal number of classifiers.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 sz="1700">
                <a:solidFill>
                  <a:schemeClr val="lt1"/>
                </a:solidFill>
                <a:latin typeface="Raleway Black"/>
                <a:ea typeface="Raleway Black"/>
                <a:cs typeface="Raleway Black"/>
                <a:sym typeface="Raleway Black"/>
              </a:rPr>
              <a:t>Takeaways:</a:t>
            </a:r>
            <a:r>
              <a:rPr lang="en">
                <a:solidFill>
                  <a:schemeClr val="lt1"/>
                </a:solidFill>
                <a:latin typeface="Raleway Black"/>
                <a:ea typeface="Raleway Black"/>
                <a:cs typeface="Raleway Black"/>
                <a:sym typeface="Raleway Black"/>
              </a:rPr>
              <a:t> </a:t>
            </a:r>
            <a:endParaRPr>
              <a:solidFill>
                <a:schemeClr val="lt1"/>
              </a:solidFill>
              <a:latin typeface="Raleway Black"/>
              <a:ea typeface="Raleway Black"/>
              <a:cs typeface="Raleway Black"/>
              <a:sym typeface="Raleway Black"/>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These classes could be highly correlated with surge pricing. </a:t>
            </a:r>
            <a:endParaRPr>
              <a:solidFill>
                <a:schemeClr val="dk1"/>
              </a:solidFill>
              <a:latin typeface="Trebuchet MS"/>
              <a:ea typeface="Trebuchet MS"/>
              <a:cs typeface="Trebuchet MS"/>
              <a:sym typeface="Trebuchet MS"/>
            </a:endParaRPr>
          </a:p>
          <a:p>
            <a:pPr indent="0" lvl="0" marL="0" rtl="0" algn="l">
              <a:spcBef>
                <a:spcPts val="0"/>
              </a:spcBef>
              <a:spcAft>
                <a:spcPts val="0"/>
              </a:spcAft>
              <a:buNone/>
            </a:pPr>
            <a:r>
              <a:rPr lang="en">
                <a:solidFill>
                  <a:schemeClr val="dk1"/>
                </a:solidFill>
                <a:latin typeface="Trebuchet MS"/>
                <a:ea typeface="Trebuchet MS"/>
                <a:cs typeface="Trebuchet MS"/>
                <a:sym typeface="Trebuchet MS"/>
              </a:rPr>
              <a:t>It is possible that more classification groups could result in higher predictive accuracy.</a:t>
            </a:r>
            <a:endParaRPr>
              <a:solidFill>
                <a:schemeClr val="dk1"/>
              </a:solidFill>
              <a:latin typeface="Trebuchet MS"/>
              <a:ea typeface="Trebuchet MS"/>
              <a:cs typeface="Trebuchet MS"/>
              <a:sym typeface="Trebuchet MS"/>
            </a:endParaRPr>
          </a:p>
        </p:txBody>
      </p:sp>
      <p:graphicFrame>
        <p:nvGraphicFramePr>
          <p:cNvPr id="613" name="Google Shape;613;p49"/>
          <p:cNvGraphicFramePr/>
          <p:nvPr/>
        </p:nvGraphicFramePr>
        <p:xfrm>
          <a:off x="5615975" y="1821188"/>
          <a:ext cx="3000000" cy="3000000"/>
        </p:xfrm>
        <a:graphic>
          <a:graphicData uri="http://schemas.openxmlformats.org/drawingml/2006/table">
            <a:tbl>
              <a:tblPr>
                <a:noFill/>
                <a:tableStyleId>{D531F4E4-512F-408C-9085-D302A75D9487}</a:tableStyleId>
              </a:tblPr>
              <a:tblGrid>
                <a:gridCol w="1434825"/>
                <a:gridCol w="1434825"/>
              </a:tblGrid>
              <a:tr h="686375">
                <a:tc>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Split</a:t>
                      </a:r>
                      <a:endParaRPr b="1">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Train: 60%</a:t>
                      </a:r>
                      <a:endParaRPr b="1">
                        <a:solidFill>
                          <a:schemeClr val="dk1"/>
                        </a:solidFill>
                        <a:latin typeface="Raleway"/>
                        <a:ea typeface="Raleway"/>
                        <a:cs typeface="Raleway"/>
                        <a:sym typeface="Raleway"/>
                      </a:endParaRPr>
                    </a:p>
                    <a:p>
                      <a:pPr indent="0" lvl="0" marL="0" rtl="0" algn="ctr">
                        <a:spcBef>
                          <a:spcPts val="0"/>
                        </a:spcBef>
                        <a:spcAft>
                          <a:spcPts val="0"/>
                        </a:spcAft>
                        <a:buNone/>
                      </a:pPr>
                      <a:r>
                        <a:rPr b="1" lang="en">
                          <a:solidFill>
                            <a:schemeClr val="dk1"/>
                          </a:solidFill>
                          <a:latin typeface="Raleway"/>
                          <a:ea typeface="Raleway"/>
                          <a:cs typeface="Raleway"/>
                          <a:sym typeface="Raleway"/>
                        </a:rPr>
                        <a:t>Test: 40%</a:t>
                      </a:r>
                      <a:endParaRPr b="1">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691075">
                <a:tc>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Best # of Neighbors</a:t>
                      </a:r>
                      <a:endParaRPr b="1">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2</a:t>
                      </a:r>
                      <a:endParaRPr b="1">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456350">
                <a:tc rowSpan="2">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RMSE</a:t>
                      </a:r>
                      <a:endParaRPr b="1">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rowSpan="2">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0.382</a:t>
                      </a:r>
                      <a:endParaRPr b="1">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r h="261450">
                <a:tc vMerge="1"/>
                <a:tc vMerge="1"/>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pic>
        <p:nvPicPr>
          <p:cNvPr descr="Mayor Walsh Wants To Increase Fees On Uber And Lyft Rides | WBUR News" id="618" name="Google Shape;618;p50"/>
          <p:cNvPicPr preferRelativeResize="0"/>
          <p:nvPr/>
        </p:nvPicPr>
        <p:blipFill rotWithShape="1">
          <a:blip r:embed="rId3">
            <a:alphaModFix amt="58000"/>
          </a:blip>
          <a:srcRect b="179" l="15704" r="10319" t="-179"/>
          <a:stretch/>
        </p:blipFill>
        <p:spPr>
          <a:xfrm>
            <a:off x="4572000" y="540000"/>
            <a:ext cx="4571999" cy="4063500"/>
          </a:xfrm>
          <a:prstGeom prst="rect">
            <a:avLst/>
          </a:prstGeom>
          <a:noFill/>
          <a:ln>
            <a:noFill/>
          </a:ln>
        </p:spPr>
      </p:pic>
      <p:sp>
        <p:nvSpPr>
          <p:cNvPr id="619" name="Google Shape;619;p50"/>
          <p:cNvSpPr txBox="1"/>
          <p:nvPr>
            <p:ph type="title"/>
          </p:nvPr>
        </p:nvSpPr>
        <p:spPr>
          <a:xfrm>
            <a:off x="118250" y="1969875"/>
            <a:ext cx="4808100" cy="1371600"/>
          </a:xfrm>
          <a:prstGeom prst="rect">
            <a:avLst/>
          </a:prstGeom>
        </p:spPr>
        <p:txBody>
          <a:bodyPr anchorCtr="0" anchor="ctr" bIns="0" lIns="91425" spcFirstLastPara="1" rIns="0" wrap="square" tIns="91425">
            <a:noAutofit/>
          </a:bodyPr>
          <a:lstStyle/>
          <a:p>
            <a:pPr indent="0" lvl="0" marL="0" rtl="0" algn="r">
              <a:spcBef>
                <a:spcPts val="0"/>
              </a:spcBef>
              <a:spcAft>
                <a:spcPts val="0"/>
              </a:spcAft>
              <a:buNone/>
            </a:pPr>
            <a:r>
              <a:rPr lang="en"/>
              <a:t>Challenges &amp;</a:t>
            </a:r>
            <a:r>
              <a:rPr lang="en"/>
              <a:t> </a:t>
            </a:r>
            <a:r>
              <a:rPr lang="en">
                <a:solidFill>
                  <a:schemeClr val="lt1"/>
                </a:solidFill>
              </a:rPr>
              <a:t>Conclusion</a:t>
            </a:r>
            <a:endParaRPr>
              <a:solidFill>
                <a:schemeClr val="lt1"/>
              </a:solidFill>
            </a:endParaRPr>
          </a:p>
        </p:txBody>
      </p:sp>
      <p:sp>
        <p:nvSpPr>
          <p:cNvPr id="620" name="Google Shape;620;p50"/>
          <p:cNvSpPr txBox="1"/>
          <p:nvPr>
            <p:ph idx="2" type="title"/>
          </p:nvPr>
        </p:nvSpPr>
        <p:spPr>
          <a:xfrm>
            <a:off x="3280500" y="872481"/>
            <a:ext cx="1645800" cy="10974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06</a:t>
            </a:r>
            <a:endParaRPr/>
          </a:p>
        </p:txBody>
      </p:sp>
      <p:sp>
        <p:nvSpPr>
          <p:cNvPr id="621" name="Google Shape;621;p50"/>
          <p:cNvSpPr/>
          <p:nvPr/>
        </p:nvSpPr>
        <p:spPr>
          <a:xfrm>
            <a:off x="5551375"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 name="Google Shape;622;p50"/>
          <p:cNvGrpSpPr/>
          <p:nvPr/>
        </p:nvGrpSpPr>
        <p:grpSpPr>
          <a:xfrm>
            <a:off x="7941191" y="4120378"/>
            <a:ext cx="965619" cy="966238"/>
            <a:chOff x="7968500" y="4390966"/>
            <a:chExt cx="509400" cy="509700"/>
          </a:xfrm>
        </p:grpSpPr>
        <p:sp>
          <p:nvSpPr>
            <p:cNvPr id="623" name="Google Shape;623;p50"/>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0"/>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50"/>
          <p:cNvGrpSpPr/>
          <p:nvPr/>
        </p:nvGrpSpPr>
        <p:grpSpPr>
          <a:xfrm>
            <a:off x="72374" y="4798926"/>
            <a:ext cx="416998" cy="295449"/>
            <a:chOff x="72374" y="4798926"/>
            <a:chExt cx="416998" cy="295449"/>
          </a:xfrm>
        </p:grpSpPr>
        <p:pic>
          <p:nvPicPr>
            <p:cNvPr id="626" name="Google Shape;626;p50"/>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627" name="Google Shape;627;p50"/>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grpSp>
        <p:nvGrpSpPr>
          <p:cNvPr id="632" name="Google Shape;632;p51"/>
          <p:cNvGrpSpPr/>
          <p:nvPr/>
        </p:nvGrpSpPr>
        <p:grpSpPr>
          <a:xfrm>
            <a:off x="72374" y="4798926"/>
            <a:ext cx="416998" cy="295449"/>
            <a:chOff x="72374" y="4798926"/>
            <a:chExt cx="416998" cy="295449"/>
          </a:xfrm>
        </p:grpSpPr>
        <p:pic>
          <p:nvPicPr>
            <p:cNvPr id="633" name="Google Shape;633;p51"/>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634" name="Google Shape;634;p51"/>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
        <p:nvSpPr>
          <p:cNvPr id="635" name="Google Shape;635;p51"/>
          <p:cNvSpPr txBox="1"/>
          <p:nvPr>
            <p:ph type="title"/>
          </p:nvPr>
        </p:nvSpPr>
        <p:spPr>
          <a:xfrm>
            <a:off x="424125" y="1357100"/>
            <a:ext cx="4572000" cy="548700"/>
          </a:xfrm>
          <a:prstGeom prst="rect">
            <a:avLst/>
          </a:prstGeom>
        </p:spPr>
        <p:txBody>
          <a:bodyPr anchorCtr="0" anchor="t" bIns="0" lIns="0" spcFirstLastPara="1" rIns="0" wrap="square" tIns="0">
            <a:noAutofit/>
          </a:bodyPr>
          <a:lstStyle/>
          <a:p>
            <a:pPr indent="0" lvl="0" marL="0" rtl="0" algn="l">
              <a:lnSpc>
                <a:spcPct val="80000"/>
              </a:lnSpc>
              <a:spcBef>
                <a:spcPts val="0"/>
              </a:spcBef>
              <a:spcAft>
                <a:spcPts val="0"/>
              </a:spcAft>
              <a:buNone/>
            </a:pPr>
            <a:r>
              <a:rPr lang="en" sz="4700"/>
              <a:t>Model</a:t>
            </a:r>
            <a:endParaRPr sz="4700"/>
          </a:p>
          <a:p>
            <a:pPr indent="0" lvl="0" marL="0" rtl="0" algn="l">
              <a:lnSpc>
                <a:spcPct val="80000"/>
              </a:lnSpc>
              <a:spcBef>
                <a:spcPts val="0"/>
              </a:spcBef>
              <a:spcAft>
                <a:spcPts val="0"/>
              </a:spcAft>
              <a:buNone/>
            </a:pPr>
            <a:r>
              <a:rPr lang="en" sz="4700"/>
              <a:t>Accuracy</a:t>
            </a:r>
            <a:endParaRPr sz="4700"/>
          </a:p>
        </p:txBody>
      </p:sp>
      <p:sp>
        <p:nvSpPr>
          <p:cNvPr id="636" name="Google Shape;636;p51"/>
          <p:cNvSpPr txBox="1"/>
          <p:nvPr>
            <p:ph idx="4294967295" type="subTitle"/>
          </p:nvPr>
        </p:nvSpPr>
        <p:spPr>
          <a:xfrm>
            <a:off x="424125" y="2777500"/>
            <a:ext cx="2906400" cy="10089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sz="1600">
                <a:solidFill>
                  <a:schemeClr val="dk1"/>
                </a:solidFill>
              </a:rPr>
              <a:t>Comparing the predictive power of the different predictive algorithms and identifying the best one</a:t>
            </a:r>
            <a:endParaRPr b="1">
              <a:solidFill>
                <a:schemeClr val="lt1"/>
              </a:solidFill>
            </a:endParaRPr>
          </a:p>
        </p:txBody>
      </p:sp>
      <p:cxnSp>
        <p:nvCxnSpPr>
          <p:cNvPr id="637" name="Google Shape;637;p51"/>
          <p:cNvCxnSpPr/>
          <p:nvPr/>
        </p:nvCxnSpPr>
        <p:spPr>
          <a:xfrm>
            <a:off x="410925" y="2667800"/>
            <a:ext cx="2584500" cy="2400"/>
          </a:xfrm>
          <a:prstGeom prst="straightConnector1">
            <a:avLst/>
          </a:prstGeom>
          <a:noFill/>
          <a:ln cap="flat" cmpd="sng" w="19050">
            <a:solidFill>
              <a:schemeClr val="lt1"/>
            </a:solidFill>
            <a:prstDash val="solid"/>
            <a:round/>
            <a:headEnd len="med" w="med" type="none"/>
            <a:tailEnd len="med" w="med" type="none"/>
          </a:ln>
        </p:spPr>
      </p:cxnSp>
      <p:graphicFrame>
        <p:nvGraphicFramePr>
          <p:cNvPr id="638" name="Google Shape;638;p51"/>
          <p:cNvGraphicFramePr/>
          <p:nvPr/>
        </p:nvGraphicFramePr>
        <p:xfrm>
          <a:off x="3280250" y="1628888"/>
          <a:ext cx="3000000" cy="3000000"/>
        </p:xfrm>
        <a:graphic>
          <a:graphicData uri="http://schemas.openxmlformats.org/drawingml/2006/table">
            <a:tbl>
              <a:tblPr>
                <a:noFill/>
                <a:tableStyleId>{D531F4E4-512F-408C-9085-D302A75D9487}</a:tableStyleId>
              </a:tblPr>
              <a:tblGrid>
                <a:gridCol w="544950"/>
                <a:gridCol w="776625"/>
                <a:gridCol w="1109075"/>
                <a:gridCol w="952350"/>
                <a:gridCol w="867700"/>
                <a:gridCol w="809950"/>
                <a:gridCol w="650225"/>
              </a:tblGrid>
              <a:tr h="961300">
                <a:tc>
                  <a:txBody>
                    <a:bodyPr/>
                    <a:lstStyle/>
                    <a:p>
                      <a:pPr indent="0" lvl="0" marL="0" rtl="0" algn="ctr">
                        <a:spcBef>
                          <a:spcPts val="0"/>
                        </a:spcBef>
                        <a:spcAft>
                          <a:spcPts val="0"/>
                        </a:spcAft>
                        <a:buNone/>
                      </a:pPr>
                      <a:r>
                        <a:t/>
                      </a:r>
                      <a:endParaRPr b="1" sz="13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300">
                          <a:solidFill>
                            <a:schemeClr val="dk1"/>
                          </a:solidFill>
                          <a:latin typeface="Raleway"/>
                          <a:ea typeface="Raleway"/>
                          <a:cs typeface="Raleway"/>
                          <a:sym typeface="Raleway"/>
                        </a:rPr>
                        <a:t>Naive Model</a:t>
                      </a:r>
                      <a:endParaRPr b="1" sz="13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300">
                          <a:solidFill>
                            <a:schemeClr val="dk1"/>
                          </a:solidFill>
                          <a:latin typeface="Raleway"/>
                          <a:ea typeface="Raleway"/>
                          <a:cs typeface="Raleway"/>
                          <a:sym typeface="Raleway"/>
                        </a:rPr>
                        <a:t>Linear Regression</a:t>
                      </a:r>
                      <a:endParaRPr b="1" sz="13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300">
                          <a:solidFill>
                            <a:schemeClr val="dk1"/>
                          </a:solidFill>
                          <a:latin typeface="Raleway"/>
                          <a:ea typeface="Raleway"/>
                          <a:cs typeface="Raleway"/>
                          <a:sym typeface="Raleway"/>
                        </a:rPr>
                        <a:t>Neural Networks</a:t>
                      </a:r>
                      <a:endParaRPr b="1" sz="13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300">
                          <a:solidFill>
                            <a:schemeClr val="dk1"/>
                          </a:solidFill>
                          <a:latin typeface="Raleway"/>
                          <a:ea typeface="Raleway"/>
                          <a:cs typeface="Raleway"/>
                          <a:sym typeface="Raleway"/>
                        </a:rPr>
                        <a:t>Decision Trees</a:t>
                      </a:r>
                      <a:endParaRPr b="1" sz="13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300">
                          <a:solidFill>
                            <a:schemeClr val="dk1"/>
                          </a:solidFill>
                          <a:latin typeface="Raleway"/>
                          <a:ea typeface="Raleway"/>
                          <a:cs typeface="Raleway"/>
                          <a:sym typeface="Raleway"/>
                        </a:rPr>
                        <a:t>Random Forest</a:t>
                      </a:r>
                      <a:endParaRPr b="1" sz="13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sz="1300">
                          <a:solidFill>
                            <a:schemeClr val="dk1"/>
                          </a:solidFill>
                          <a:latin typeface="Raleway"/>
                          <a:ea typeface="Raleway"/>
                          <a:cs typeface="Raleway"/>
                          <a:sym typeface="Raleway"/>
                        </a:rPr>
                        <a:t>KNN</a:t>
                      </a:r>
                      <a:endParaRPr b="1" sz="1300">
                        <a:solidFill>
                          <a:schemeClr val="dk1"/>
                        </a:solidFill>
                        <a:latin typeface="Raleway"/>
                        <a:ea typeface="Raleway"/>
                        <a:cs typeface="Raleway"/>
                        <a:sym typeface="Raleway"/>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924425">
                <a:tc>
                  <a:txBody>
                    <a:bodyPr/>
                    <a:lstStyle/>
                    <a:p>
                      <a:pPr indent="0" lvl="0" marL="0" rtl="0" algn="just">
                        <a:spcBef>
                          <a:spcPts val="0"/>
                        </a:spcBef>
                        <a:spcAft>
                          <a:spcPts val="0"/>
                        </a:spcAft>
                        <a:buNone/>
                      </a:pPr>
                      <a:r>
                        <a:rPr lang="en">
                          <a:solidFill>
                            <a:schemeClr val="dk1"/>
                          </a:solidFill>
                          <a:latin typeface="Trebuchet MS"/>
                          <a:ea typeface="Trebuchet MS"/>
                          <a:cs typeface="Trebuchet MS"/>
                          <a:sym typeface="Trebuchet MS"/>
                        </a:rPr>
                        <a:t>RMSE</a:t>
                      </a:r>
                      <a:endParaRPr>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Trebuchet MS"/>
                          <a:ea typeface="Trebuchet MS"/>
                          <a:cs typeface="Trebuchet MS"/>
                          <a:sym typeface="Trebuchet MS"/>
                        </a:rPr>
                        <a:t>10.019</a:t>
                      </a:r>
                      <a:endParaRPr>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Trebuchet MS"/>
                          <a:ea typeface="Trebuchet MS"/>
                          <a:cs typeface="Trebuchet MS"/>
                          <a:sym typeface="Trebuchet MS"/>
                        </a:rPr>
                        <a:t>1.267</a:t>
                      </a:r>
                      <a:endParaRPr>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Trebuchet MS"/>
                          <a:ea typeface="Trebuchet MS"/>
                          <a:cs typeface="Trebuchet MS"/>
                          <a:sym typeface="Trebuchet MS"/>
                        </a:rPr>
                        <a:t>6.081</a:t>
                      </a:r>
                      <a:endParaRPr>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Trebuchet MS"/>
                          <a:ea typeface="Trebuchet MS"/>
                          <a:cs typeface="Trebuchet MS"/>
                          <a:sym typeface="Trebuchet MS"/>
                        </a:rPr>
                        <a:t>1.180</a:t>
                      </a:r>
                      <a:endParaRPr>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a:solidFill>
                            <a:schemeClr val="dk1"/>
                          </a:solidFill>
                          <a:latin typeface="Trebuchet MS"/>
                          <a:ea typeface="Trebuchet MS"/>
                          <a:cs typeface="Trebuchet MS"/>
                          <a:sym typeface="Trebuchet MS"/>
                        </a:rPr>
                        <a:t>1.116</a:t>
                      </a:r>
                      <a:endParaRPr>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b="1" lang="en">
                          <a:solidFill>
                            <a:schemeClr val="dk1"/>
                          </a:solidFill>
                          <a:latin typeface="Trebuchet MS"/>
                          <a:ea typeface="Trebuchet MS"/>
                          <a:cs typeface="Trebuchet MS"/>
                          <a:sym typeface="Trebuchet MS"/>
                        </a:rPr>
                        <a:t>0.382</a:t>
                      </a:r>
                      <a:endParaRPr b="1">
                        <a:solidFill>
                          <a:schemeClr val="dk1"/>
                        </a:solidFill>
                        <a:latin typeface="Trebuchet MS"/>
                        <a:ea typeface="Trebuchet MS"/>
                        <a:cs typeface="Trebuchet MS"/>
                        <a:sym typeface="Trebuchet MS"/>
                      </a:endParaRPr>
                    </a:p>
                  </a:txBody>
                  <a:tcPr marT="0" marB="0" marR="0"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FF60CF">
                        <a:alpha val="50629"/>
                      </a:srgbClr>
                    </a:solidFill>
                  </a:tcPr>
                </a:tc>
              </a:tr>
            </a:tbl>
          </a:graphicData>
        </a:graphic>
      </p:graphicFrame>
      <p:sp>
        <p:nvSpPr>
          <p:cNvPr id="639" name="Google Shape;639;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dk1"/>
                </a:solidFill>
              </a:rPr>
              <a:t>‹#›</a:t>
            </a:fld>
            <a:endParaRPr>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52"/>
          <p:cNvSpPr txBox="1"/>
          <p:nvPr>
            <p:ph type="title"/>
          </p:nvPr>
        </p:nvSpPr>
        <p:spPr>
          <a:xfrm>
            <a:off x="720009" y="2343150"/>
            <a:ext cx="1645800" cy="365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Outdated</a:t>
            </a:r>
            <a:endParaRPr/>
          </a:p>
          <a:p>
            <a:pPr indent="0" lvl="0" marL="0" rtl="0" algn="ctr">
              <a:spcBef>
                <a:spcPts val="0"/>
              </a:spcBef>
              <a:spcAft>
                <a:spcPts val="0"/>
              </a:spcAft>
              <a:buNone/>
            </a:pPr>
            <a:r>
              <a:rPr lang="en"/>
              <a:t>Data</a:t>
            </a:r>
            <a:endParaRPr/>
          </a:p>
        </p:txBody>
      </p:sp>
      <p:sp>
        <p:nvSpPr>
          <p:cNvPr id="645" name="Google Shape;645;p52"/>
          <p:cNvSpPr txBox="1"/>
          <p:nvPr>
            <p:ph idx="1" type="subTitle"/>
          </p:nvPr>
        </p:nvSpPr>
        <p:spPr>
          <a:xfrm>
            <a:off x="720009" y="3141054"/>
            <a:ext cx="1645800" cy="484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The data was collected in 2018 over the span of a month</a:t>
            </a:r>
            <a:endParaRPr/>
          </a:p>
        </p:txBody>
      </p:sp>
      <p:sp>
        <p:nvSpPr>
          <p:cNvPr id="646" name="Google Shape;646;p52"/>
          <p:cNvSpPr txBox="1"/>
          <p:nvPr>
            <p:ph idx="2" type="title"/>
          </p:nvPr>
        </p:nvSpPr>
        <p:spPr>
          <a:xfrm>
            <a:off x="4758811" y="2343150"/>
            <a:ext cx="1645800" cy="365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Few Hidden Layers</a:t>
            </a:r>
            <a:endParaRPr/>
          </a:p>
        </p:txBody>
      </p:sp>
      <p:sp>
        <p:nvSpPr>
          <p:cNvPr id="647" name="Google Shape;647;p52"/>
          <p:cNvSpPr txBox="1"/>
          <p:nvPr>
            <p:ph idx="3" type="subTitle"/>
          </p:nvPr>
        </p:nvSpPr>
        <p:spPr>
          <a:xfrm>
            <a:off x="4758806" y="3141054"/>
            <a:ext cx="1645800" cy="484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With the addition of more data, and a better software we could’ve expanded on neural networks</a:t>
            </a:r>
            <a:endParaRPr/>
          </a:p>
        </p:txBody>
      </p:sp>
      <p:sp>
        <p:nvSpPr>
          <p:cNvPr id="648" name="Google Shape;648;p52"/>
          <p:cNvSpPr txBox="1"/>
          <p:nvPr>
            <p:ph idx="8"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Limitations and Challenges</a:t>
            </a:r>
            <a:endParaRPr/>
          </a:p>
          <a:p>
            <a:pPr indent="0" lvl="0" marL="0" rtl="0" algn="l">
              <a:spcBef>
                <a:spcPts val="0"/>
              </a:spcBef>
              <a:spcAft>
                <a:spcPts val="0"/>
              </a:spcAft>
              <a:buNone/>
            </a:pPr>
            <a:r>
              <a:t/>
            </a:r>
            <a:endParaRPr/>
          </a:p>
        </p:txBody>
      </p:sp>
      <p:sp>
        <p:nvSpPr>
          <p:cNvPr id="649" name="Google Shape;649;p52"/>
          <p:cNvSpPr txBox="1"/>
          <p:nvPr>
            <p:ph idx="4" type="title"/>
          </p:nvPr>
        </p:nvSpPr>
        <p:spPr>
          <a:xfrm>
            <a:off x="2739410" y="2343150"/>
            <a:ext cx="1645800" cy="365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Holiday Dates</a:t>
            </a:r>
            <a:endParaRPr/>
          </a:p>
        </p:txBody>
      </p:sp>
      <p:sp>
        <p:nvSpPr>
          <p:cNvPr id="650" name="Google Shape;650;p52"/>
          <p:cNvSpPr txBox="1"/>
          <p:nvPr>
            <p:ph idx="5" type="subTitle"/>
          </p:nvPr>
        </p:nvSpPr>
        <p:spPr>
          <a:xfrm>
            <a:off x="2739408" y="3141054"/>
            <a:ext cx="1645800" cy="484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Both Thanksgiving and Black Friday were during the collected time period</a:t>
            </a:r>
            <a:endParaRPr/>
          </a:p>
        </p:txBody>
      </p:sp>
      <p:sp>
        <p:nvSpPr>
          <p:cNvPr id="651" name="Google Shape;651;p52"/>
          <p:cNvSpPr txBox="1"/>
          <p:nvPr>
            <p:ph idx="6" type="title"/>
          </p:nvPr>
        </p:nvSpPr>
        <p:spPr>
          <a:xfrm>
            <a:off x="6778212" y="2343150"/>
            <a:ext cx="1645800" cy="365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Quantity Demanded</a:t>
            </a:r>
            <a:endParaRPr/>
          </a:p>
        </p:txBody>
      </p:sp>
      <p:sp>
        <p:nvSpPr>
          <p:cNvPr id="652" name="Google Shape;652;p52"/>
          <p:cNvSpPr txBox="1"/>
          <p:nvPr>
            <p:ph idx="7" type="subTitle"/>
          </p:nvPr>
        </p:nvSpPr>
        <p:spPr>
          <a:xfrm>
            <a:off x="6778200" y="3141045"/>
            <a:ext cx="1645800" cy="11937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Quantity demanded of rides is not accounted for, which impacts level of surge pricing</a:t>
            </a:r>
            <a:endParaRPr/>
          </a:p>
        </p:txBody>
      </p:sp>
      <p:cxnSp>
        <p:nvCxnSpPr>
          <p:cNvPr id="653" name="Google Shape;653;p52"/>
          <p:cNvCxnSpPr/>
          <p:nvPr/>
        </p:nvCxnSpPr>
        <p:spPr>
          <a:xfrm>
            <a:off x="714625" y="2951655"/>
            <a:ext cx="7710600" cy="0"/>
          </a:xfrm>
          <a:prstGeom prst="straightConnector1">
            <a:avLst/>
          </a:prstGeom>
          <a:noFill/>
          <a:ln cap="flat" cmpd="sng" w="19050">
            <a:solidFill>
              <a:schemeClr val="lt1"/>
            </a:solidFill>
            <a:prstDash val="solid"/>
            <a:round/>
            <a:headEnd len="med" w="med" type="none"/>
            <a:tailEnd len="med" w="med" type="none"/>
          </a:ln>
        </p:spPr>
      </p:cxnSp>
      <p:sp>
        <p:nvSpPr>
          <p:cNvPr id="654" name="Google Shape;654;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655" name="Google Shape;655;p52"/>
          <p:cNvGrpSpPr/>
          <p:nvPr/>
        </p:nvGrpSpPr>
        <p:grpSpPr>
          <a:xfrm>
            <a:off x="1267103" y="1489839"/>
            <a:ext cx="548693" cy="547480"/>
            <a:chOff x="2302788" y="1505981"/>
            <a:chExt cx="336188" cy="335425"/>
          </a:xfrm>
        </p:grpSpPr>
        <p:sp>
          <p:nvSpPr>
            <p:cNvPr id="656" name="Google Shape;656;p52"/>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2"/>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2"/>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2"/>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2"/>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2"/>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2"/>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2"/>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2"/>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2"/>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2"/>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2"/>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2"/>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2"/>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2"/>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2"/>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2"/>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52"/>
          <p:cNvGrpSpPr/>
          <p:nvPr/>
        </p:nvGrpSpPr>
        <p:grpSpPr>
          <a:xfrm>
            <a:off x="3264040" y="1517220"/>
            <a:ext cx="596516" cy="546133"/>
            <a:chOff x="1731523" y="2422616"/>
            <a:chExt cx="399435" cy="365698"/>
          </a:xfrm>
        </p:grpSpPr>
        <p:sp>
          <p:nvSpPr>
            <p:cNvPr id="674" name="Google Shape;674;p52"/>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2"/>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2"/>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 name="Google Shape;677;p52"/>
          <p:cNvGrpSpPr/>
          <p:nvPr/>
        </p:nvGrpSpPr>
        <p:grpSpPr>
          <a:xfrm>
            <a:off x="5296864" y="1517217"/>
            <a:ext cx="596581" cy="546144"/>
            <a:chOff x="951975" y="315800"/>
            <a:chExt cx="5860325" cy="4933550"/>
          </a:xfrm>
        </p:grpSpPr>
        <p:sp>
          <p:nvSpPr>
            <p:cNvPr id="678" name="Google Shape;678;p5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19050">
              <a:solidFill>
                <a:schemeClr val="lt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19050">
              <a:solidFill>
                <a:schemeClr val="lt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19050">
              <a:solidFill>
                <a:schemeClr val="lt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19050">
              <a:solidFill>
                <a:schemeClr val="lt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 name="Google Shape;686;p52"/>
          <p:cNvSpPr/>
          <p:nvPr/>
        </p:nvSpPr>
        <p:spPr>
          <a:xfrm>
            <a:off x="7329777" y="1561682"/>
            <a:ext cx="548694" cy="457211"/>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 name="Google Shape;687;p52"/>
          <p:cNvGrpSpPr/>
          <p:nvPr/>
        </p:nvGrpSpPr>
        <p:grpSpPr>
          <a:xfrm>
            <a:off x="72374" y="4798926"/>
            <a:ext cx="416998" cy="295449"/>
            <a:chOff x="72374" y="4798926"/>
            <a:chExt cx="416998" cy="295449"/>
          </a:xfrm>
        </p:grpSpPr>
        <p:pic>
          <p:nvPicPr>
            <p:cNvPr id="688" name="Google Shape;688;p52"/>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689" name="Google Shape;689;p52"/>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pic>
        <p:nvPicPr>
          <p:cNvPr id="694" name="Google Shape;694;p53"/>
          <p:cNvPicPr preferRelativeResize="0"/>
          <p:nvPr/>
        </p:nvPicPr>
        <p:blipFill rotWithShape="1">
          <a:blip r:embed="rId3">
            <a:alphaModFix amt="68000"/>
          </a:blip>
          <a:srcRect b="0" l="15388" r="15388" t="0"/>
          <a:stretch/>
        </p:blipFill>
        <p:spPr>
          <a:xfrm>
            <a:off x="0" y="540000"/>
            <a:ext cx="5143498" cy="4063503"/>
          </a:xfrm>
          <a:prstGeom prst="rect">
            <a:avLst/>
          </a:prstGeom>
          <a:noFill/>
          <a:ln>
            <a:noFill/>
          </a:ln>
        </p:spPr>
      </p:pic>
      <p:sp>
        <p:nvSpPr>
          <p:cNvPr id="695" name="Google Shape;695;p53"/>
          <p:cNvSpPr txBox="1"/>
          <p:nvPr>
            <p:ph type="title"/>
          </p:nvPr>
        </p:nvSpPr>
        <p:spPr>
          <a:xfrm>
            <a:off x="4958625" y="2004451"/>
            <a:ext cx="4050300" cy="640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Next Steps</a:t>
            </a:r>
            <a:endParaRPr/>
          </a:p>
        </p:txBody>
      </p:sp>
      <p:sp>
        <p:nvSpPr>
          <p:cNvPr id="696" name="Google Shape;696;p53"/>
          <p:cNvSpPr txBox="1"/>
          <p:nvPr>
            <p:ph idx="1" type="subTitle"/>
          </p:nvPr>
        </p:nvSpPr>
        <p:spPr>
          <a:xfrm>
            <a:off x="4958625" y="2960576"/>
            <a:ext cx="4050300" cy="1005900"/>
          </a:xfrm>
          <a:prstGeom prst="rect">
            <a:avLst/>
          </a:prstGeom>
        </p:spPr>
        <p:txBody>
          <a:bodyPr anchorCtr="0" anchor="t" bIns="0" lIns="0" spcFirstLastPara="1" rIns="0" wrap="square" tIns="0">
            <a:noAutofit/>
          </a:bodyPr>
          <a:lstStyle/>
          <a:p>
            <a:pPr indent="-317500" lvl="0" marL="457200" rtl="0" algn="l">
              <a:lnSpc>
                <a:spcPct val="115000"/>
              </a:lnSpc>
              <a:spcBef>
                <a:spcPts val="0"/>
              </a:spcBef>
              <a:spcAft>
                <a:spcPts val="0"/>
              </a:spcAft>
              <a:buSzPts val="1400"/>
              <a:buChar char="●"/>
            </a:pPr>
            <a:r>
              <a:rPr lang="en"/>
              <a:t>Inquire into additional predictive models</a:t>
            </a:r>
            <a:endParaRPr/>
          </a:p>
          <a:p>
            <a:pPr indent="-317500" lvl="0" marL="457200" rtl="0" algn="l">
              <a:lnSpc>
                <a:spcPct val="115000"/>
              </a:lnSpc>
              <a:spcBef>
                <a:spcPts val="0"/>
              </a:spcBef>
              <a:spcAft>
                <a:spcPts val="0"/>
              </a:spcAft>
              <a:buSzPts val="1400"/>
              <a:buChar char="●"/>
            </a:pPr>
            <a:r>
              <a:rPr lang="en"/>
              <a:t>Incorporate data on Lyft’s demand</a:t>
            </a:r>
            <a:endParaRPr/>
          </a:p>
          <a:p>
            <a:pPr indent="-317500" lvl="0" marL="457200" rtl="0" algn="l">
              <a:lnSpc>
                <a:spcPct val="115000"/>
              </a:lnSpc>
              <a:spcBef>
                <a:spcPts val="0"/>
              </a:spcBef>
              <a:spcAft>
                <a:spcPts val="0"/>
              </a:spcAft>
              <a:buSzPts val="1400"/>
              <a:buChar char="●"/>
            </a:pPr>
            <a:r>
              <a:rPr lang="en"/>
              <a:t>Implement</a:t>
            </a:r>
            <a:r>
              <a:rPr lang="en"/>
              <a:t> additional locations such as Logan Airport</a:t>
            </a:r>
            <a:endParaRPr/>
          </a:p>
          <a:p>
            <a:pPr indent="-317500" lvl="0" marL="457200" rtl="0" algn="l">
              <a:lnSpc>
                <a:spcPct val="115000"/>
              </a:lnSpc>
              <a:spcBef>
                <a:spcPts val="0"/>
              </a:spcBef>
              <a:spcAft>
                <a:spcPts val="0"/>
              </a:spcAft>
              <a:buSzPts val="1400"/>
              <a:buChar char="●"/>
            </a:pPr>
            <a:r>
              <a:rPr lang="en"/>
              <a:t>Investigate the impact of holidays on pricing</a:t>
            </a:r>
            <a:endParaRPr/>
          </a:p>
          <a:p>
            <a:pPr indent="-317500" lvl="0" marL="457200" rtl="0" algn="l">
              <a:lnSpc>
                <a:spcPct val="115000"/>
              </a:lnSpc>
              <a:spcBef>
                <a:spcPts val="0"/>
              </a:spcBef>
              <a:spcAft>
                <a:spcPts val="0"/>
              </a:spcAft>
              <a:buSzPts val="1400"/>
              <a:buChar char="●"/>
            </a:pPr>
            <a:r>
              <a:rPr lang="en"/>
              <a:t>Include data from a large time frame spanning both months and years</a:t>
            </a:r>
            <a:endParaRPr/>
          </a:p>
        </p:txBody>
      </p:sp>
      <p:cxnSp>
        <p:nvCxnSpPr>
          <p:cNvPr id="697" name="Google Shape;697;p53"/>
          <p:cNvCxnSpPr/>
          <p:nvPr/>
        </p:nvCxnSpPr>
        <p:spPr>
          <a:xfrm>
            <a:off x="4953250" y="2884381"/>
            <a:ext cx="4055700" cy="0"/>
          </a:xfrm>
          <a:prstGeom prst="straightConnector1">
            <a:avLst/>
          </a:prstGeom>
          <a:noFill/>
          <a:ln cap="flat" cmpd="sng" w="19050">
            <a:solidFill>
              <a:schemeClr val="lt1"/>
            </a:solidFill>
            <a:prstDash val="solid"/>
            <a:round/>
            <a:headEnd len="med" w="med" type="none"/>
            <a:tailEnd len="med" w="med" type="none"/>
          </a:ln>
        </p:spPr>
      </p:cxnSp>
      <p:grpSp>
        <p:nvGrpSpPr>
          <p:cNvPr id="698" name="Google Shape;698;p53"/>
          <p:cNvGrpSpPr/>
          <p:nvPr/>
        </p:nvGrpSpPr>
        <p:grpSpPr>
          <a:xfrm>
            <a:off x="7941191" y="56878"/>
            <a:ext cx="965619" cy="966238"/>
            <a:chOff x="7968500" y="4390966"/>
            <a:chExt cx="509400" cy="509700"/>
          </a:xfrm>
        </p:grpSpPr>
        <p:sp>
          <p:nvSpPr>
            <p:cNvPr id="699" name="Google Shape;699;p53"/>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3"/>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 name="Google Shape;701;p53"/>
          <p:cNvSpPr/>
          <p:nvPr/>
        </p:nvSpPr>
        <p:spPr>
          <a:xfrm>
            <a:off x="-335850"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703" name="Google Shape;703;p53"/>
          <p:cNvGrpSpPr/>
          <p:nvPr/>
        </p:nvGrpSpPr>
        <p:grpSpPr>
          <a:xfrm>
            <a:off x="72374" y="4798926"/>
            <a:ext cx="416998" cy="295449"/>
            <a:chOff x="72374" y="4798926"/>
            <a:chExt cx="416998" cy="295449"/>
          </a:xfrm>
        </p:grpSpPr>
        <p:pic>
          <p:nvPicPr>
            <p:cNvPr id="704" name="Google Shape;704;p53"/>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705" name="Google Shape;705;p53"/>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descr="Mayor Walsh Wants To Increase Fees On Uber And Lyft Rides | WBUR News" id="241" name="Google Shape;241;p27"/>
          <p:cNvPicPr preferRelativeResize="0"/>
          <p:nvPr/>
        </p:nvPicPr>
        <p:blipFill rotWithShape="1">
          <a:blip r:embed="rId3">
            <a:alphaModFix amt="58000"/>
          </a:blip>
          <a:srcRect b="179" l="15704" r="10319" t="-179"/>
          <a:stretch/>
        </p:blipFill>
        <p:spPr>
          <a:xfrm>
            <a:off x="4572000" y="540000"/>
            <a:ext cx="4571999" cy="4063500"/>
          </a:xfrm>
          <a:prstGeom prst="rect">
            <a:avLst/>
          </a:prstGeom>
          <a:noFill/>
          <a:ln>
            <a:noFill/>
          </a:ln>
        </p:spPr>
      </p:pic>
      <p:sp>
        <p:nvSpPr>
          <p:cNvPr id="242" name="Google Shape;242;p27"/>
          <p:cNvSpPr txBox="1"/>
          <p:nvPr>
            <p:ph type="title"/>
          </p:nvPr>
        </p:nvSpPr>
        <p:spPr>
          <a:xfrm>
            <a:off x="581350" y="1969875"/>
            <a:ext cx="4344900" cy="1371600"/>
          </a:xfrm>
          <a:prstGeom prst="rect">
            <a:avLst/>
          </a:prstGeom>
        </p:spPr>
        <p:txBody>
          <a:bodyPr anchorCtr="0" anchor="ctr" bIns="0" lIns="91425" spcFirstLastPara="1" rIns="0" wrap="square" tIns="91425">
            <a:noAutofit/>
          </a:bodyPr>
          <a:lstStyle/>
          <a:p>
            <a:pPr indent="0" lvl="0" marL="0" rtl="0" algn="r">
              <a:spcBef>
                <a:spcPts val="0"/>
              </a:spcBef>
              <a:spcAft>
                <a:spcPts val="0"/>
              </a:spcAft>
              <a:buNone/>
            </a:pPr>
            <a:r>
              <a:rPr lang="en"/>
              <a:t>Project </a:t>
            </a:r>
            <a:r>
              <a:rPr lang="en">
                <a:solidFill>
                  <a:schemeClr val="lt1"/>
                </a:solidFill>
              </a:rPr>
              <a:t>Introduction</a:t>
            </a:r>
            <a:endParaRPr>
              <a:solidFill>
                <a:schemeClr val="lt1"/>
              </a:solidFill>
            </a:endParaRPr>
          </a:p>
        </p:txBody>
      </p:sp>
      <p:sp>
        <p:nvSpPr>
          <p:cNvPr id="243" name="Google Shape;243;p27"/>
          <p:cNvSpPr txBox="1"/>
          <p:nvPr>
            <p:ph idx="2" type="title"/>
          </p:nvPr>
        </p:nvSpPr>
        <p:spPr>
          <a:xfrm>
            <a:off x="3280500" y="872481"/>
            <a:ext cx="1645800" cy="10974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01</a:t>
            </a:r>
            <a:endParaRPr/>
          </a:p>
        </p:txBody>
      </p:sp>
      <p:sp>
        <p:nvSpPr>
          <p:cNvPr id="244" name="Google Shape;244;p27"/>
          <p:cNvSpPr/>
          <p:nvPr/>
        </p:nvSpPr>
        <p:spPr>
          <a:xfrm>
            <a:off x="5551375"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27"/>
          <p:cNvGrpSpPr/>
          <p:nvPr/>
        </p:nvGrpSpPr>
        <p:grpSpPr>
          <a:xfrm>
            <a:off x="7941191" y="4120378"/>
            <a:ext cx="965619" cy="966238"/>
            <a:chOff x="7968500" y="4390966"/>
            <a:chExt cx="509400" cy="509700"/>
          </a:xfrm>
        </p:grpSpPr>
        <p:sp>
          <p:nvSpPr>
            <p:cNvPr id="246" name="Google Shape;246;p27"/>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7"/>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 name="Google Shape;248;p27"/>
          <p:cNvGrpSpPr/>
          <p:nvPr/>
        </p:nvGrpSpPr>
        <p:grpSpPr>
          <a:xfrm>
            <a:off x="72374" y="4798926"/>
            <a:ext cx="416998" cy="295449"/>
            <a:chOff x="72374" y="4798926"/>
            <a:chExt cx="416998" cy="295449"/>
          </a:xfrm>
        </p:grpSpPr>
        <p:pic>
          <p:nvPicPr>
            <p:cNvPr id="249" name="Google Shape;249;p27"/>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250" name="Google Shape;250;p27"/>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54"/>
          <p:cNvSpPr txBox="1"/>
          <p:nvPr>
            <p:ph type="ctrTitle"/>
          </p:nvPr>
        </p:nvSpPr>
        <p:spPr>
          <a:xfrm>
            <a:off x="2429950" y="692400"/>
            <a:ext cx="4284000" cy="997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Thanks</a:t>
            </a:r>
            <a:endParaRPr/>
          </a:p>
        </p:txBody>
      </p:sp>
      <p:sp>
        <p:nvSpPr>
          <p:cNvPr id="711" name="Google Shape;711;p54"/>
          <p:cNvSpPr txBox="1"/>
          <p:nvPr>
            <p:ph idx="1" type="subTitle"/>
          </p:nvPr>
        </p:nvSpPr>
        <p:spPr>
          <a:xfrm>
            <a:off x="2425075" y="1690200"/>
            <a:ext cx="4293900" cy="128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t/>
            </a:r>
            <a:endParaRPr b="1">
              <a:solidFill>
                <a:schemeClr val="lt1"/>
              </a:solidFill>
            </a:endParaRPr>
          </a:p>
          <a:p>
            <a:pPr indent="0" lvl="0" marL="0" rtl="0" algn="ctr">
              <a:spcBef>
                <a:spcPts val="0"/>
              </a:spcBef>
              <a:spcAft>
                <a:spcPts val="0"/>
              </a:spcAft>
              <a:buClr>
                <a:schemeClr val="lt1"/>
              </a:buClr>
              <a:buSzPts val="1100"/>
              <a:buFont typeface="Arial"/>
              <a:buNone/>
            </a:pPr>
            <a:r>
              <a:rPr b="1" lang="en">
                <a:solidFill>
                  <a:schemeClr val="lt1"/>
                </a:solidFill>
              </a:rPr>
              <a:t>Do you have any questions?</a:t>
            </a:r>
            <a:endParaRPr>
              <a:solidFill>
                <a:schemeClr val="lt1"/>
              </a:solidFill>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712" name="Google Shape;712;p54"/>
          <p:cNvGrpSpPr/>
          <p:nvPr/>
        </p:nvGrpSpPr>
        <p:grpSpPr>
          <a:xfrm>
            <a:off x="4092528" y="56878"/>
            <a:ext cx="965619" cy="966238"/>
            <a:chOff x="7968500" y="4390966"/>
            <a:chExt cx="509400" cy="509700"/>
          </a:xfrm>
        </p:grpSpPr>
        <p:sp>
          <p:nvSpPr>
            <p:cNvPr id="713" name="Google Shape;713;p54"/>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4"/>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 name="Google Shape;715;p54"/>
          <p:cNvSpPr/>
          <p:nvPr/>
        </p:nvSpPr>
        <p:spPr>
          <a:xfrm>
            <a:off x="-1206000" y="192300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4"/>
          <p:cNvSpPr/>
          <p:nvPr/>
        </p:nvSpPr>
        <p:spPr>
          <a:xfrm>
            <a:off x="6498000" y="192300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6" name="Google Shape;256;p28"/>
          <p:cNvSpPr txBox="1"/>
          <p:nvPr/>
        </p:nvSpPr>
        <p:spPr>
          <a:xfrm>
            <a:off x="465600" y="287875"/>
            <a:ext cx="8083200" cy="383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3500">
                <a:solidFill>
                  <a:srgbClr val="FFFFFF"/>
                </a:solidFill>
                <a:latin typeface="Raleway Black"/>
                <a:ea typeface="Raleway Black"/>
                <a:cs typeface="Raleway Black"/>
                <a:sym typeface="Raleway Black"/>
              </a:rPr>
              <a:t>Meet the Analysts</a:t>
            </a:r>
            <a:endParaRPr sz="3500">
              <a:solidFill>
                <a:srgbClr val="FFFFFF"/>
              </a:solidFill>
              <a:latin typeface="Raleway Black"/>
              <a:ea typeface="Raleway Black"/>
              <a:cs typeface="Raleway Black"/>
              <a:sym typeface="Raleway Black"/>
            </a:endParaRPr>
          </a:p>
          <a:p>
            <a:pPr indent="0" lvl="0" marL="0" rtl="0" algn="l">
              <a:spcBef>
                <a:spcPts val="0"/>
              </a:spcBef>
              <a:spcAft>
                <a:spcPts val="0"/>
              </a:spcAft>
              <a:buNone/>
            </a:pPr>
            <a:r>
              <a:t/>
            </a:r>
            <a:endParaRPr sz="2200">
              <a:solidFill>
                <a:srgbClr val="4B5050"/>
              </a:solidFill>
              <a:latin typeface="Lato Black"/>
              <a:ea typeface="Lato Black"/>
              <a:cs typeface="Lato Black"/>
              <a:sym typeface="Lato Black"/>
            </a:endParaRPr>
          </a:p>
        </p:txBody>
      </p:sp>
      <p:sp>
        <p:nvSpPr>
          <p:cNvPr id="257" name="Google Shape;257;p28"/>
          <p:cNvSpPr/>
          <p:nvPr/>
        </p:nvSpPr>
        <p:spPr>
          <a:xfrm>
            <a:off x="1762756" y="1081675"/>
            <a:ext cx="1435200" cy="1405800"/>
          </a:xfrm>
          <a:prstGeom prst="ellipse">
            <a:avLst/>
          </a:prstGeom>
          <a:solidFill>
            <a:srgbClr val="E7E6E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8" name="Google Shape;258;p28"/>
          <p:cNvSpPr/>
          <p:nvPr/>
        </p:nvSpPr>
        <p:spPr>
          <a:xfrm>
            <a:off x="6050986" y="1081675"/>
            <a:ext cx="1378200" cy="1405800"/>
          </a:xfrm>
          <a:prstGeom prst="ellipse">
            <a:avLst/>
          </a:prstGeom>
          <a:solidFill>
            <a:srgbClr val="E7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8"/>
          <p:cNvSpPr/>
          <p:nvPr/>
        </p:nvSpPr>
        <p:spPr>
          <a:xfrm>
            <a:off x="3878289" y="1081675"/>
            <a:ext cx="1435200" cy="1405800"/>
          </a:xfrm>
          <a:prstGeom prst="ellipse">
            <a:avLst/>
          </a:prstGeom>
          <a:solidFill>
            <a:srgbClr val="E7E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txBox="1"/>
          <p:nvPr/>
        </p:nvSpPr>
        <p:spPr>
          <a:xfrm>
            <a:off x="1671561" y="2487359"/>
            <a:ext cx="15264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rgbClr val="FFFFFF"/>
                </a:solidFill>
                <a:latin typeface="Raleway"/>
                <a:ea typeface="Raleway"/>
                <a:cs typeface="Raleway"/>
                <a:sym typeface="Raleway"/>
              </a:rPr>
              <a:t>Riya Parikh</a:t>
            </a:r>
            <a:endParaRPr b="1" sz="1200">
              <a:solidFill>
                <a:srgbClr val="FFFFFF"/>
              </a:solidFill>
              <a:latin typeface="Raleway"/>
              <a:ea typeface="Raleway"/>
              <a:cs typeface="Raleway"/>
              <a:sym typeface="Raleway"/>
            </a:endParaRPr>
          </a:p>
          <a:p>
            <a:pPr indent="0" lvl="0" marL="0" rtl="0" algn="ctr">
              <a:spcBef>
                <a:spcPts val="0"/>
              </a:spcBef>
              <a:spcAft>
                <a:spcPts val="0"/>
              </a:spcAft>
              <a:buNone/>
            </a:pPr>
            <a:r>
              <a:t/>
            </a:r>
            <a:endParaRPr sz="900">
              <a:solidFill>
                <a:srgbClr val="FFFFFF"/>
              </a:solidFill>
              <a:latin typeface="Raleway"/>
              <a:ea typeface="Raleway"/>
              <a:cs typeface="Raleway"/>
              <a:sym typeface="Raleway"/>
            </a:endParaRPr>
          </a:p>
        </p:txBody>
      </p:sp>
      <p:sp>
        <p:nvSpPr>
          <p:cNvPr id="261" name="Google Shape;261;p28"/>
          <p:cNvSpPr txBox="1"/>
          <p:nvPr/>
        </p:nvSpPr>
        <p:spPr>
          <a:xfrm>
            <a:off x="3795594" y="2487359"/>
            <a:ext cx="15264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rgbClr val="FFFFFF"/>
                </a:solidFill>
                <a:latin typeface="Raleway"/>
                <a:ea typeface="Raleway"/>
                <a:cs typeface="Raleway"/>
                <a:sym typeface="Raleway"/>
              </a:rPr>
              <a:t>Roshni Tandon</a:t>
            </a:r>
            <a:endParaRPr b="1" sz="1200">
              <a:solidFill>
                <a:srgbClr val="FFFFFF"/>
              </a:solidFill>
              <a:latin typeface="Raleway"/>
              <a:ea typeface="Raleway"/>
              <a:cs typeface="Raleway"/>
              <a:sym typeface="Raleway"/>
            </a:endParaRPr>
          </a:p>
          <a:p>
            <a:pPr indent="0" lvl="0" marL="0" rtl="0" algn="ctr">
              <a:spcBef>
                <a:spcPts val="0"/>
              </a:spcBef>
              <a:spcAft>
                <a:spcPts val="0"/>
              </a:spcAft>
              <a:buNone/>
            </a:pPr>
            <a:r>
              <a:t/>
            </a:r>
            <a:endParaRPr sz="900">
              <a:solidFill>
                <a:srgbClr val="FFFFFF"/>
              </a:solidFill>
              <a:latin typeface="Raleway"/>
              <a:ea typeface="Raleway"/>
              <a:cs typeface="Raleway"/>
              <a:sym typeface="Raleway"/>
            </a:endParaRPr>
          </a:p>
        </p:txBody>
      </p:sp>
      <p:sp>
        <p:nvSpPr>
          <p:cNvPr id="262" name="Google Shape;262;p28"/>
          <p:cNvSpPr txBox="1"/>
          <p:nvPr/>
        </p:nvSpPr>
        <p:spPr>
          <a:xfrm>
            <a:off x="5885676" y="2464259"/>
            <a:ext cx="1526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000000"/>
              </a:buClr>
              <a:buSzPts val="1100"/>
              <a:buFont typeface="Arial"/>
              <a:buNone/>
            </a:pPr>
            <a:r>
              <a:rPr b="1" lang="en" sz="1200">
                <a:solidFill>
                  <a:srgbClr val="FFFFFF"/>
                </a:solidFill>
                <a:latin typeface="Raleway"/>
                <a:ea typeface="Raleway"/>
                <a:cs typeface="Raleway"/>
                <a:sym typeface="Raleway"/>
              </a:rPr>
              <a:t>Dhanvi Shah</a:t>
            </a:r>
            <a:endParaRPr b="1" sz="1200">
              <a:solidFill>
                <a:srgbClr val="FFFFFF"/>
              </a:solidFill>
              <a:latin typeface="Raleway"/>
              <a:ea typeface="Raleway"/>
              <a:cs typeface="Raleway"/>
              <a:sym typeface="Raleway"/>
            </a:endParaRPr>
          </a:p>
          <a:p>
            <a:pPr indent="0" lvl="0" marL="0" rtl="0" algn="ctr">
              <a:spcBef>
                <a:spcPts val="0"/>
              </a:spcBef>
              <a:spcAft>
                <a:spcPts val="0"/>
              </a:spcAft>
              <a:buClr>
                <a:srgbClr val="000000"/>
              </a:buClr>
              <a:buSzPts val="1100"/>
              <a:buFont typeface="Arial"/>
              <a:buNone/>
            </a:pPr>
            <a:r>
              <a:t/>
            </a:r>
            <a:endParaRPr b="1" sz="1200">
              <a:solidFill>
                <a:srgbClr val="FFFFFF"/>
              </a:solidFill>
              <a:latin typeface="Raleway"/>
              <a:ea typeface="Raleway"/>
              <a:cs typeface="Raleway"/>
              <a:sym typeface="Raleway"/>
            </a:endParaRPr>
          </a:p>
        </p:txBody>
      </p:sp>
      <p:sp>
        <p:nvSpPr>
          <p:cNvPr id="263" name="Google Shape;263;p28"/>
          <p:cNvSpPr txBox="1"/>
          <p:nvPr/>
        </p:nvSpPr>
        <p:spPr>
          <a:xfrm>
            <a:off x="5063663" y="4328820"/>
            <a:ext cx="1526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000000"/>
              </a:buClr>
              <a:buSzPts val="1100"/>
              <a:buFont typeface="Arial"/>
              <a:buNone/>
            </a:pPr>
            <a:r>
              <a:rPr b="1" lang="en" sz="1200">
                <a:solidFill>
                  <a:srgbClr val="FFFFFF"/>
                </a:solidFill>
                <a:latin typeface="Raleway"/>
                <a:ea typeface="Raleway"/>
                <a:cs typeface="Raleway"/>
                <a:sym typeface="Raleway"/>
              </a:rPr>
              <a:t>Nicholas Meeks</a:t>
            </a:r>
            <a:endParaRPr b="1" sz="1200">
              <a:solidFill>
                <a:srgbClr val="FFFFFF"/>
              </a:solidFill>
              <a:latin typeface="Raleway"/>
              <a:ea typeface="Raleway"/>
              <a:cs typeface="Raleway"/>
              <a:sym typeface="Raleway"/>
            </a:endParaRPr>
          </a:p>
          <a:p>
            <a:pPr indent="0" lvl="0" marL="0" rtl="0" algn="ctr">
              <a:spcBef>
                <a:spcPts val="0"/>
              </a:spcBef>
              <a:spcAft>
                <a:spcPts val="0"/>
              </a:spcAft>
              <a:buClr>
                <a:srgbClr val="000000"/>
              </a:buClr>
              <a:buSzPts val="1100"/>
              <a:buFont typeface="Arial"/>
              <a:buNone/>
            </a:pPr>
            <a:r>
              <a:t/>
            </a:r>
            <a:endParaRPr b="1" sz="1200">
              <a:solidFill>
                <a:srgbClr val="FFFFFF"/>
              </a:solidFill>
              <a:latin typeface="Raleway"/>
              <a:ea typeface="Raleway"/>
              <a:cs typeface="Raleway"/>
              <a:sym typeface="Raleway"/>
            </a:endParaRPr>
          </a:p>
        </p:txBody>
      </p:sp>
      <p:sp>
        <p:nvSpPr>
          <p:cNvPr id="264" name="Google Shape;264;p28"/>
          <p:cNvSpPr txBox="1"/>
          <p:nvPr/>
        </p:nvSpPr>
        <p:spPr>
          <a:xfrm>
            <a:off x="2749575" y="4328825"/>
            <a:ext cx="14352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rgbClr val="000000"/>
              </a:buClr>
              <a:buSzPts val="1100"/>
              <a:buFont typeface="Arial"/>
              <a:buNone/>
            </a:pPr>
            <a:r>
              <a:rPr b="1" lang="en" sz="1200">
                <a:solidFill>
                  <a:srgbClr val="FFFFFF"/>
                </a:solidFill>
                <a:latin typeface="Raleway"/>
                <a:ea typeface="Raleway"/>
                <a:cs typeface="Raleway"/>
                <a:sym typeface="Raleway"/>
              </a:rPr>
              <a:t>Dhruv Shastry</a:t>
            </a:r>
            <a:endParaRPr b="1" sz="1200">
              <a:solidFill>
                <a:srgbClr val="FFFFFF"/>
              </a:solidFill>
              <a:latin typeface="Raleway"/>
              <a:ea typeface="Raleway"/>
              <a:cs typeface="Raleway"/>
              <a:sym typeface="Raleway"/>
            </a:endParaRPr>
          </a:p>
          <a:p>
            <a:pPr indent="0" lvl="0" marL="0" rtl="0" algn="ctr">
              <a:spcBef>
                <a:spcPts val="0"/>
              </a:spcBef>
              <a:spcAft>
                <a:spcPts val="0"/>
              </a:spcAft>
              <a:buClr>
                <a:srgbClr val="000000"/>
              </a:buClr>
              <a:buSzPts val="1100"/>
              <a:buFont typeface="Arial"/>
              <a:buNone/>
            </a:pPr>
            <a:r>
              <a:t/>
            </a:r>
            <a:endParaRPr b="1" sz="1200">
              <a:solidFill>
                <a:srgbClr val="FFFFFF"/>
              </a:solidFill>
              <a:latin typeface="Raleway"/>
              <a:ea typeface="Raleway"/>
              <a:cs typeface="Raleway"/>
              <a:sym typeface="Raleway"/>
            </a:endParaRPr>
          </a:p>
        </p:txBody>
      </p:sp>
      <p:cxnSp>
        <p:nvCxnSpPr>
          <p:cNvPr id="265" name="Google Shape;265;p28"/>
          <p:cNvCxnSpPr/>
          <p:nvPr/>
        </p:nvCxnSpPr>
        <p:spPr>
          <a:xfrm>
            <a:off x="489500" y="872425"/>
            <a:ext cx="8212800" cy="8100"/>
          </a:xfrm>
          <a:prstGeom prst="straightConnector1">
            <a:avLst/>
          </a:prstGeom>
          <a:noFill/>
          <a:ln cap="flat" cmpd="sng" w="28575">
            <a:solidFill>
              <a:schemeClr val="lt1"/>
            </a:solidFill>
            <a:prstDash val="solid"/>
            <a:round/>
            <a:headEnd len="med" w="med" type="none"/>
            <a:tailEnd len="med" w="med" type="none"/>
          </a:ln>
        </p:spPr>
      </p:cxnSp>
      <p:pic>
        <p:nvPicPr>
          <p:cNvPr id="266" name="Google Shape;266;p28"/>
          <p:cNvPicPr preferRelativeResize="0"/>
          <p:nvPr/>
        </p:nvPicPr>
        <p:blipFill>
          <a:blip r:embed="rId3">
            <a:alphaModFix/>
          </a:blip>
          <a:stretch>
            <a:fillRect/>
          </a:stretch>
        </p:blipFill>
        <p:spPr>
          <a:xfrm>
            <a:off x="5959775" y="1081663"/>
            <a:ext cx="1378200" cy="1378200"/>
          </a:xfrm>
          <a:prstGeom prst="ellipse">
            <a:avLst/>
          </a:prstGeom>
          <a:noFill/>
          <a:ln>
            <a:noFill/>
          </a:ln>
        </p:spPr>
      </p:pic>
      <p:pic>
        <p:nvPicPr>
          <p:cNvPr id="267" name="Google Shape;267;p28"/>
          <p:cNvPicPr preferRelativeResize="0"/>
          <p:nvPr/>
        </p:nvPicPr>
        <p:blipFill rotWithShape="1">
          <a:blip r:embed="rId4">
            <a:alphaModFix/>
          </a:blip>
          <a:srcRect b="42462" l="12615" r="7288" t="17845"/>
          <a:stretch/>
        </p:blipFill>
        <p:spPr>
          <a:xfrm>
            <a:off x="3875100" y="1081675"/>
            <a:ext cx="1441500" cy="1405800"/>
          </a:xfrm>
          <a:prstGeom prst="ellipse">
            <a:avLst/>
          </a:prstGeom>
          <a:noFill/>
          <a:ln>
            <a:noFill/>
          </a:ln>
        </p:spPr>
      </p:pic>
      <p:pic>
        <p:nvPicPr>
          <p:cNvPr id="268" name="Google Shape;268;p28"/>
          <p:cNvPicPr preferRelativeResize="0"/>
          <p:nvPr/>
        </p:nvPicPr>
        <p:blipFill>
          <a:blip r:embed="rId5">
            <a:alphaModFix/>
          </a:blip>
          <a:stretch>
            <a:fillRect/>
          </a:stretch>
        </p:blipFill>
        <p:spPr>
          <a:xfrm>
            <a:off x="1705525" y="1081675"/>
            <a:ext cx="1526400" cy="1455900"/>
          </a:xfrm>
          <a:prstGeom prst="ellipse">
            <a:avLst/>
          </a:prstGeom>
          <a:noFill/>
          <a:ln>
            <a:noFill/>
          </a:ln>
        </p:spPr>
      </p:pic>
      <p:pic>
        <p:nvPicPr>
          <p:cNvPr id="269" name="Google Shape;269;p28"/>
          <p:cNvPicPr preferRelativeResize="0"/>
          <p:nvPr/>
        </p:nvPicPr>
        <p:blipFill>
          <a:blip r:embed="rId6">
            <a:alphaModFix/>
          </a:blip>
          <a:stretch>
            <a:fillRect/>
          </a:stretch>
        </p:blipFill>
        <p:spPr>
          <a:xfrm>
            <a:off x="2703975" y="2738725"/>
            <a:ext cx="1526400" cy="1526400"/>
          </a:xfrm>
          <a:prstGeom prst="ellipse">
            <a:avLst/>
          </a:prstGeom>
          <a:noFill/>
          <a:ln>
            <a:noFill/>
          </a:ln>
        </p:spPr>
      </p:pic>
      <p:pic>
        <p:nvPicPr>
          <p:cNvPr id="270" name="Google Shape;270;p28"/>
          <p:cNvPicPr preferRelativeResize="0"/>
          <p:nvPr/>
        </p:nvPicPr>
        <p:blipFill rotWithShape="1">
          <a:blip r:embed="rId7">
            <a:alphaModFix/>
          </a:blip>
          <a:srcRect b="0" l="4389" r="12151" t="0"/>
          <a:stretch/>
        </p:blipFill>
        <p:spPr>
          <a:xfrm>
            <a:off x="4946575" y="2753500"/>
            <a:ext cx="1526400" cy="1538700"/>
          </a:xfrm>
          <a:prstGeom prst="ellipse">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29"/>
          <p:cNvPicPr preferRelativeResize="0"/>
          <p:nvPr/>
        </p:nvPicPr>
        <p:blipFill rotWithShape="1">
          <a:blip r:embed="rId3">
            <a:alphaModFix amt="67000"/>
          </a:blip>
          <a:srcRect b="0" l="32811" r="27418" t="0"/>
          <a:stretch/>
        </p:blipFill>
        <p:spPr>
          <a:xfrm>
            <a:off x="38" y="0"/>
            <a:ext cx="3065324" cy="5143500"/>
          </a:xfrm>
          <a:prstGeom prst="rect">
            <a:avLst/>
          </a:prstGeom>
          <a:noFill/>
          <a:ln>
            <a:noFill/>
          </a:ln>
        </p:spPr>
      </p:pic>
      <p:sp>
        <p:nvSpPr>
          <p:cNvPr id="276" name="Google Shape;276;p29"/>
          <p:cNvSpPr/>
          <p:nvPr/>
        </p:nvSpPr>
        <p:spPr>
          <a:xfrm>
            <a:off x="0" y="0"/>
            <a:ext cx="3065400" cy="5143500"/>
          </a:xfrm>
          <a:prstGeom prst="rect">
            <a:avLst/>
          </a:prstGeom>
          <a:gradFill>
            <a:gsLst>
              <a:gs pos="0">
                <a:srgbClr val="202020"/>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9"/>
          <p:cNvSpPr txBox="1"/>
          <p:nvPr>
            <p:ph type="title"/>
          </p:nvPr>
        </p:nvSpPr>
        <p:spPr>
          <a:xfrm>
            <a:off x="628375" y="1124925"/>
            <a:ext cx="7198800" cy="822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solidFill>
                  <a:schemeClr val="lt1"/>
                </a:solidFill>
              </a:rPr>
              <a:t>Project</a:t>
            </a:r>
            <a:r>
              <a:rPr lang="en">
                <a:solidFill>
                  <a:schemeClr val="dk1"/>
                </a:solidFill>
              </a:rPr>
              <a:t> </a:t>
            </a:r>
            <a:r>
              <a:rPr lang="en"/>
              <a:t>Motivation</a:t>
            </a:r>
            <a:endParaRPr>
              <a:solidFill>
                <a:schemeClr val="dk1"/>
              </a:solidFill>
            </a:endParaRPr>
          </a:p>
        </p:txBody>
      </p:sp>
      <p:sp>
        <p:nvSpPr>
          <p:cNvPr id="278" name="Google Shape;278;p29"/>
          <p:cNvSpPr txBox="1"/>
          <p:nvPr>
            <p:ph idx="1" type="body"/>
          </p:nvPr>
        </p:nvSpPr>
        <p:spPr>
          <a:xfrm>
            <a:off x="4071775" y="1947825"/>
            <a:ext cx="4485000" cy="2146800"/>
          </a:xfrm>
          <a:prstGeom prst="rect">
            <a:avLst/>
          </a:prstGeom>
        </p:spPr>
        <p:txBody>
          <a:bodyPr anchorCtr="0" anchor="t" bIns="0" lIns="0" spcFirstLastPara="1" rIns="0" wrap="square" tIns="0">
            <a:noAutofit/>
          </a:bodyPr>
          <a:lstStyle/>
          <a:p>
            <a:pPr indent="0" lvl="0" marL="0" rtl="0" algn="l">
              <a:spcBef>
                <a:spcPts val="0"/>
              </a:spcBef>
              <a:spcAft>
                <a:spcPts val="0"/>
              </a:spcAft>
              <a:buClr>
                <a:srgbClr val="273D40"/>
              </a:buClr>
              <a:buSzPts val="600"/>
              <a:buFont typeface="Arial"/>
              <a:buNone/>
            </a:pPr>
            <a:r>
              <a:rPr lang="en" sz="1700">
                <a:solidFill>
                  <a:schemeClr val="lt1"/>
                </a:solidFill>
                <a:latin typeface="Raleway Black"/>
                <a:ea typeface="Raleway Black"/>
                <a:cs typeface="Raleway Black"/>
                <a:sym typeface="Raleway Black"/>
              </a:rPr>
              <a:t>Goals:</a:t>
            </a:r>
            <a:r>
              <a:rPr lang="en" sz="1700">
                <a:solidFill>
                  <a:schemeClr val="dk1"/>
                </a:solidFill>
              </a:rPr>
              <a:t> </a:t>
            </a:r>
            <a:endParaRPr sz="1700">
              <a:solidFill>
                <a:schemeClr val="dk1"/>
              </a:solidFill>
            </a:endParaRPr>
          </a:p>
          <a:p>
            <a:pPr indent="-279400" lvl="0" marL="457200" rtl="0" algn="l">
              <a:spcBef>
                <a:spcPts val="0"/>
              </a:spcBef>
              <a:spcAft>
                <a:spcPts val="0"/>
              </a:spcAft>
              <a:buClr>
                <a:schemeClr val="dk1"/>
              </a:buClr>
              <a:buSzPts val="800"/>
              <a:buChar char="●"/>
            </a:pPr>
            <a:r>
              <a:rPr b="1" lang="en">
                <a:solidFill>
                  <a:schemeClr val="dk1"/>
                </a:solidFill>
              </a:rPr>
              <a:t>Select something meaningful</a:t>
            </a:r>
            <a:r>
              <a:rPr lang="en">
                <a:solidFill>
                  <a:schemeClr val="dk1"/>
                </a:solidFill>
              </a:rPr>
              <a:t> to BU students that </a:t>
            </a:r>
            <a:r>
              <a:rPr lang="en">
                <a:solidFill>
                  <a:schemeClr val="dk1"/>
                </a:solidFill>
              </a:rPr>
              <a:t>rely</a:t>
            </a:r>
            <a:r>
              <a:rPr lang="en">
                <a:solidFill>
                  <a:schemeClr val="dk1"/>
                </a:solidFill>
              </a:rPr>
              <a:t> on public transport and ride share apps</a:t>
            </a:r>
            <a:endParaRPr>
              <a:solidFill>
                <a:schemeClr val="dk1"/>
              </a:solidFill>
            </a:endParaRPr>
          </a:p>
          <a:p>
            <a:pPr indent="-279400" lvl="0" marL="457200" rtl="0" algn="l">
              <a:spcBef>
                <a:spcPts val="0"/>
              </a:spcBef>
              <a:spcAft>
                <a:spcPts val="0"/>
              </a:spcAft>
              <a:buClr>
                <a:schemeClr val="dk1"/>
              </a:buClr>
              <a:buSzPts val="800"/>
              <a:buChar char="●"/>
            </a:pPr>
            <a:r>
              <a:rPr b="1" lang="en">
                <a:solidFill>
                  <a:schemeClr val="dk1"/>
                </a:solidFill>
              </a:rPr>
              <a:t>U</a:t>
            </a:r>
            <a:r>
              <a:rPr b="1" lang="en">
                <a:solidFill>
                  <a:schemeClr val="dk1"/>
                </a:solidFill>
              </a:rPr>
              <a:t>nderstand</a:t>
            </a:r>
            <a:r>
              <a:rPr lang="en">
                <a:solidFill>
                  <a:schemeClr val="dk1"/>
                </a:solidFill>
              </a:rPr>
              <a:t> what</a:t>
            </a:r>
            <a:r>
              <a:rPr b="1" lang="en">
                <a:solidFill>
                  <a:schemeClr val="dk1"/>
                </a:solidFill>
              </a:rPr>
              <a:t> impacts</a:t>
            </a:r>
            <a:r>
              <a:rPr lang="en">
                <a:solidFill>
                  <a:schemeClr val="dk1"/>
                </a:solidFill>
              </a:rPr>
              <a:t> prices, and how we can best predict them</a:t>
            </a:r>
            <a:endParaRPr>
              <a:solidFill>
                <a:schemeClr val="dk1"/>
              </a:solidFill>
            </a:endParaRPr>
          </a:p>
          <a:p>
            <a:pPr indent="-279400" lvl="0" marL="457200" rtl="0" algn="l">
              <a:spcBef>
                <a:spcPts val="0"/>
              </a:spcBef>
              <a:spcAft>
                <a:spcPts val="0"/>
              </a:spcAft>
              <a:buClr>
                <a:schemeClr val="dk1"/>
              </a:buClr>
              <a:buSzPts val="800"/>
              <a:buChar char="●"/>
            </a:pPr>
            <a:r>
              <a:rPr b="1" lang="en">
                <a:solidFill>
                  <a:schemeClr val="dk1"/>
                </a:solidFill>
              </a:rPr>
              <a:t>Determine if a combination or unique model exists</a:t>
            </a:r>
            <a:r>
              <a:rPr lang="en">
                <a:solidFill>
                  <a:schemeClr val="dk1"/>
                </a:solidFill>
              </a:rPr>
              <a:t> to best predict price</a:t>
            </a:r>
            <a:endParaRPr>
              <a:solidFill>
                <a:schemeClr val="dk1"/>
              </a:solidFill>
            </a:endParaRPr>
          </a:p>
          <a:p>
            <a:pPr indent="0" lvl="0" marL="0" rtl="0" algn="l">
              <a:spcBef>
                <a:spcPts val="0"/>
              </a:spcBef>
              <a:spcAft>
                <a:spcPts val="0"/>
              </a:spcAft>
              <a:buClr>
                <a:srgbClr val="273D40"/>
              </a:buClr>
              <a:buSzPts val="600"/>
              <a:buFont typeface="Arial"/>
              <a:buNone/>
            </a:pPr>
            <a:r>
              <a:rPr lang="en" sz="1700">
                <a:solidFill>
                  <a:schemeClr val="lt1"/>
                </a:solidFill>
                <a:latin typeface="Raleway Black"/>
                <a:ea typeface="Raleway Black"/>
                <a:cs typeface="Raleway Black"/>
                <a:sym typeface="Raleway Black"/>
              </a:rPr>
              <a:t>Process:</a:t>
            </a:r>
            <a:r>
              <a:rPr lang="en">
                <a:solidFill>
                  <a:schemeClr val="lt1"/>
                </a:solidFill>
                <a:latin typeface="Raleway Black"/>
                <a:ea typeface="Raleway Black"/>
                <a:cs typeface="Raleway Black"/>
                <a:sym typeface="Raleway Black"/>
              </a:rPr>
              <a:t> </a:t>
            </a:r>
            <a:endParaRPr>
              <a:solidFill>
                <a:schemeClr val="lt1"/>
              </a:solidFill>
              <a:latin typeface="Raleway Black"/>
              <a:ea typeface="Raleway Black"/>
              <a:cs typeface="Raleway Black"/>
              <a:sym typeface="Raleway Black"/>
            </a:endParaRPr>
          </a:p>
          <a:p>
            <a:pPr indent="0" lvl="0" marL="0" rtl="0" algn="l">
              <a:spcBef>
                <a:spcPts val="0"/>
              </a:spcBef>
              <a:spcAft>
                <a:spcPts val="0"/>
              </a:spcAft>
              <a:buClr>
                <a:srgbClr val="273D40"/>
              </a:buClr>
              <a:buSzPts val="600"/>
              <a:buFont typeface="Arial"/>
              <a:buNone/>
            </a:pPr>
            <a:r>
              <a:rPr lang="en">
                <a:solidFill>
                  <a:schemeClr val="dk1"/>
                </a:solidFill>
              </a:rPr>
              <a:t>Using price, distance, time, cartype, and weather-related to build linear regression, neural networks, decision tree, and k-NN models </a:t>
            </a:r>
            <a:r>
              <a:rPr lang="en">
                <a:solidFill>
                  <a:schemeClr val="dk1"/>
                </a:solidFill>
              </a:rPr>
              <a:t>predicting the continuous outcome variable price. </a:t>
            </a:r>
            <a:r>
              <a:rPr lang="en">
                <a:solidFill>
                  <a:schemeClr val="dk1"/>
                </a:solidFill>
              </a:rPr>
              <a:t> </a:t>
            </a:r>
            <a:endParaRPr>
              <a:solidFill>
                <a:schemeClr val="dk1"/>
              </a:solidFill>
            </a:endParaRPr>
          </a:p>
          <a:p>
            <a:pPr indent="0" lvl="0" marL="0" rtl="0" algn="l">
              <a:spcBef>
                <a:spcPts val="0"/>
              </a:spcBef>
              <a:spcAft>
                <a:spcPts val="0"/>
              </a:spcAft>
              <a:buClr>
                <a:srgbClr val="273D40"/>
              </a:buClr>
              <a:buSzPts val="600"/>
              <a:buFont typeface="Arial"/>
              <a:buNone/>
            </a:pPr>
            <a:r>
              <a:t/>
            </a:r>
            <a:endParaRPr>
              <a:solidFill>
                <a:schemeClr val="dk1"/>
              </a:solidFill>
            </a:endParaRPr>
          </a:p>
        </p:txBody>
      </p:sp>
      <p:sp>
        <p:nvSpPr>
          <p:cNvPr id="279" name="Google Shape;279;p29"/>
          <p:cNvSpPr/>
          <p:nvPr/>
        </p:nvSpPr>
        <p:spPr>
          <a:xfrm rot="-5400000">
            <a:off x="-1367725" y="3598300"/>
            <a:ext cx="3092400" cy="823200"/>
          </a:xfrm>
          <a:prstGeom prst="roundRect">
            <a:avLst>
              <a:gd fmla="val 50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281" name="Google Shape;281;p29"/>
          <p:cNvGrpSpPr/>
          <p:nvPr/>
        </p:nvGrpSpPr>
        <p:grpSpPr>
          <a:xfrm>
            <a:off x="72374" y="4798926"/>
            <a:ext cx="416998" cy="295449"/>
            <a:chOff x="72374" y="4798926"/>
            <a:chExt cx="416998" cy="295449"/>
          </a:xfrm>
        </p:grpSpPr>
        <p:pic>
          <p:nvPicPr>
            <p:cNvPr id="282" name="Google Shape;282;p29"/>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283" name="Google Shape;283;p29"/>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grpSp>
        <p:nvGrpSpPr>
          <p:cNvPr id="288" name="Google Shape;288;p30"/>
          <p:cNvGrpSpPr/>
          <p:nvPr/>
        </p:nvGrpSpPr>
        <p:grpSpPr>
          <a:xfrm>
            <a:off x="7941191" y="4120378"/>
            <a:ext cx="965619" cy="966238"/>
            <a:chOff x="7968500" y="4390966"/>
            <a:chExt cx="509400" cy="509700"/>
          </a:xfrm>
        </p:grpSpPr>
        <p:sp>
          <p:nvSpPr>
            <p:cNvPr id="289" name="Google Shape;289;p30"/>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0"/>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 name="Google Shape;291;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2" name="Google Shape;292;p30"/>
          <p:cNvSpPr txBox="1"/>
          <p:nvPr>
            <p:ph type="title"/>
          </p:nvPr>
        </p:nvSpPr>
        <p:spPr>
          <a:xfrm>
            <a:off x="505350" y="1375350"/>
            <a:ext cx="4572000" cy="548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5400"/>
              <a:t>Dataset</a:t>
            </a:r>
            <a:endParaRPr sz="5400"/>
          </a:p>
          <a:p>
            <a:pPr indent="0" lvl="0" marL="0" rtl="0" algn="l">
              <a:spcBef>
                <a:spcPts val="0"/>
              </a:spcBef>
              <a:spcAft>
                <a:spcPts val="0"/>
              </a:spcAft>
              <a:buNone/>
            </a:pPr>
            <a:r>
              <a:rPr lang="en" sz="5400"/>
              <a:t>Overview</a:t>
            </a:r>
            <a:endParaRPr sz="5400"/>
          </a:p>
        </p:txBody>
      </p:sp>
      <p:sp>
        <p:nvSpPr>
          <p:cNvPr id="293" name="Google Shape;293;p30"/>
          <p:cNvSpPr txBox="1"/>
          <p:nvPr>
            <p:ph idx="1" type="subTitle"/>
          </p:nvPr>
        </p:nvSpPr>
        <p:spPr>
          <a:xfrm>
            <a:off x="505350" y="3067050"/>
            <a:ext cx="3306900" cy="10059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400"/>
              <a:t>From Kaggle: “Uber and Lyft Cab Prices”  by RaviMunde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Collected in mid-November to mid-December in 2018.</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Tracks ride prices between popular Boston destinations</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cxnSp>
        <p:nvCxnSpPr>
          <p:cNvPr id="294" name="Google Shape;294;p30"/>
          <p:cNvCxnSpPr/>
          <p:nvPr/>
        </p:nvCxnSpPr>
        <p:spPr>
          <a:xfrm>
            <a:off x="492150" y="2381250"/>
            <a:ext cx="3306900" cy="0"/>
          </a:xfrm>
          <a:prstGeom prst="straightConnector1">
            <a:avLst/>
          </a:prstGeom>
          <a:noFill/>
          <a:ln cap="flat" cmpd="sng" w="19050">
            <a:solidFill>
              <a:schemeClr val="lt1"/>
            </a:solidFill>
            <a:prstDash val="solid"/>
            <a:round/>
            <a:headEnd len="med" w="med" type="none"/>
            <a:tailEnd len="med" w="med" type="none"/>
          </a:ln>
        </p:spPr>
      </p:cxnSp>
      <p:sp>
        <p:nvSpPr>
          <p:cNvPr id="295" name="Google Shape;295;p30"/>
          <p:cNvSpPr/>
          <p:nvPr/>
        </p:nvSpPr>
        <p:spPr>
          <a:xfrm>
            <a:off x="5170575" y="180475"/>
            <a:ext cx="3973500" cy="8664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rebuchet MS"/>
              <a:ea typeface="Trebuchet MS"/>
              <a:cs typeface="Trebuchet MS"/>
              <a:sym typeface="Trebuchet MS"/>
            </a:endParaRPr>
          </a:p>
        </p:txBody>
      </p:sp>
      <p:sp>
        <p:nvSpPr>
          <p:cNvPr id="296" name="Google Shape;296;p30"/>
          <p:cNvSpPr/>
          <p:nvPr/>
        </p:nvSpPr>
        <p:spPr>
          <a:xfrm>
            <a:off x="4279225" y="754288"/>
            <a:ext cx="1831800" cy="758100"/>
          </a:xfrm>
          <a:prstGeom prst="roundRect">
            <a:avLst>
              <a:gd fmla="val 16667"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Raleway ExtraBold"/>
                <a:ea typeface="Raleway ExtraBold"/>
                <a:cs typeface="Raleway ExtraBold"/>
                <a:sym typeface="Raleway ExtraBold"/>
              </a:rPr>
              <a:t>2</a:t>
            </a:r>
            <a:endParaRPr sz="1800">
              <a:solidFill>
                <a:schemeClr val="lt2"/>
              </a:solidFill>
              <a:latin typeface="Raleway ExtraBold"/>
              <a:ea typeface="Raleway ExtraBold"/>
              <a:cs typeface="Raleway ExtraBold"/>
              <a:sym typeface="Raleway ExtraBold"/>
            </a:endParaRPr>
          </a:p>
          <a:p>
            <a:pPr indent="0" lvl="0" marL="0" rtl="0" algn="ctr">
              <a:spcBef>
                <a:spcPts val="0"/>
              </a:spcBef>
              <a:spcAft>
                <a:spcPts val="0"/>
              </a:spcAft>
              <a:buNone/>
            </a:pPr>
            <a:r>
              <a:rPr lang="en" sz="1800">
                <a:solidFill>
                  <a:schemeClr val="lt2"/>
                </a:solidFill>
                <a:latin typeface="Raleway ExtraBold"/>
                <a:ea typeface="Raleway ExtraBold"/>
                <a:cs typeface="Raleway ExtraBold"/>
                <a:sym typeface="Raleway ExtraBold"/>
              </a:rPr>
              <a:t>Datasets</a:t>
            </a:r>
            <a:endParaRPr sz="1800">
              <a:solidFill>
                <a:schemeClr val="lt2"/>
              </a:solidFill>
              <a:latin typeface="Raleway ExtraBold"/>
              <a:ea typeface="Raleway ExtraBold"/>
              <a:cs typeface="Raleway ExtraBold"/>
              <a:sym typeface="Raleway ExtraBold"/>
            </a:endParaRPr>
          </a:p>
        </p:txBody>
      </p:sp>
      <p:sp>
        <p:nvSpPr>
          <p:cNvPr id="297" name="Google Shape;297;p30"/>
          <p:cNvSpPr/>
          <p:nvPr/>
        </p:nvSpPr>
        <p:spPr>
          <a:xfrm>
            <a:off x="4279225" y="2124875"/>
            <a:ext cx="1831800" cy="758100"/>
          </a:xfrm>
          <a:prstGeom prst="roundRect">
            <a:avLst>
              <a:gd fmla="val 16667"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Raleway ExtraBold"/>
                <a:ea typeface="Raleway ExtraBold"/>
                <a:cs typeface="Raleway ExtraBold"/>
                <a:sym typeface="Raleway ExtraBold"/>
              </a:rPr>
              <a:t>22</a:t>
            </a:r>
            <a:endParaRPr sz="1800">
              <a:solidFill>
                <a:schemeClr val="lt2"/>
              </a:solidFill>
              <a:latin typeface="Raleway ExtraBold"/>
              <a:ea typeface="Raleway ExtraBold"/>
              <a:cs typeface="Raleway ExtraBold"/>
              <a:sym typeface="Raleway ExtraBold"/>
            </a:endParaRPr>
          </a:p>
          <a:p>
            <a:pPr indent="0" lvl="0" marL="0" rtl="0" algn="ctr">
              <a:spcBef>
                <a:spcPts val="0"/>
              </a:spcBef>
              <a:spcAft>
                <a:spcPts val="0"/>
              </a:spcAft>
              <a:buNone/>
            </a:pPr>
            <a:r>
              <a:rPr lang="en" sz="1800">
                <a:solidFill>
                  <a:schemeClr val="lt2"/>
                </a:solidFill>
                <a:latin typeface="Raleway ExtraBold"/>
                <a:ea typeface="Raleway ExtraBold"/>
                <a:cs typeface="Raleway ExtraBold"/>
                <a:sym typeface="Raleway ExtraBold"/>
              </a:rPr>
              <a:t>Dimensions</a:t>
            </a:r>
            <a:endParaRPr>
              <a:latin typeface="Trebuchet MS"/>
              <a:ea typeface="Trebuchet MS"/>
              <a:cs typeface="Trebuchet MS"/>
              <a:sym typeface="Trebuchet MS"/>
            </a:endParaRPr>
          </a:p>
        </p:txBody>
      </p:sp>
      <p:sp>
        <p:nvSpPr>
          <p:cNvPr id="298" name="Google Shape;298;p30"/>
          <p:cNvSpPr/>
          <p:nvPr/>
        </p:nvSpPr>
        <p:spPr>
          <a:xfrm>
            <a:off x="4279225" y="3495488"/>
            <a:ext cx="1831800" cy="758100"/>
          </a:xfrm>
          <a:prstGeom prst="roundRect">
            <a:avLst>
              <a:gd fmla="val 16667"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Raleway ExtraBold"/>
                <a:ea typeface="Raleway ExtraBold"/>
                <a:cs typeface="Raleway ExtraBold"/>
                <a:sym typeface="Raleway ExtraBold"/>
              </a:rPr>
              <a:t>693,071</a:t>
            </a:r>
            <a:r>
              <a:rPr lang="en" sz="1800">
                <a:solidFill>
                  <a:schemeClr val="lt2"/>
                </a:solidFill>
                <a:latin typeface="Raleway ExtraBold"/>
                <a:ea typeface="Raleway ExtraBold"/>
                <a:cs typeface="Raleway ExtraBold"/>
                <a:sym typeface="Raleway ExtraBold"/>
              </a:rPr>
              <a:t> </a:t>
            </a:r>
            <a:endParaRPr sz="1800">
              <a:solidFill>
                <a:schemeClr val="lt2"/>
              </a:solidFill>
              <a:latin typeface="Raleway ExtraBold"/>
              <a:ea typeface="Raleway ExtraBold"/>
              <a:cs typeface="Raleway ExtraBold"/>
              <a:sym typeface="Raleway ExtraBold"/>
            </a:endParaRPr>
          </a:p>
          <a:p>
            <a:pPr indent="0" lvl="0" marL="0" rtl="0" algn="ctr">
              <a:spcBef>
                <a:spcPts val="0"/>
              </a:spcBef>
              <a:spcAft>
                <a:spcPts val="0"/>
              </a:spcAft>
              <a:buNone/>
            </a:pPr>
            <a:r>
              <a:rPr lang="en" sz="1800">
                <a:solidFill>
                  <a:schemeClr val="lt2"/>
                </a:solidFill>
                <a:latin typeface="Raleway ExtraBold"/>
                <a:ea typeface="Raleway ExtraBold"/>
                <a:cs typeface="Raleway ExtraBold"/>
                <a:sym typeface="Raleway ExtraBold"/>
              </a:rPr>
              <a:t>Observations</a:t>
            </a:r>
            <a:endParaRPr sz="1800">
              <a:solidFill>
                <a:schemeClr val="lt2"/>
              </a:solidFill>
              <a:latin typeface="Raleway ExtraBold"/>
              <a:ea typeface="Raleway ExtraBold"/>
              <a:cs typeface="Raleway ExtraBold"/>
              <a:sym typeface="Raleway ExtraBold"/>
            </a:endParaRPr>
          </a:p>
        </p:txBody>
      </p:sp>
      <p:sp>
        <p:nvSpPr>
          <p:cNvPr id="299" name="Google Shape;299;p30"/>
          <p:cNvSpPr txBox="1"/>
          <p:nvPr/>
        </p:nvSpPr>
        <p:spPr>
          <a:xfrm>
            <a:off x="6271450" y="627963"/>
            <a:ext cx="26982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2"/>
                </a:solidFill>
                <a:latin typeface="Trebuchet MS"/>
                <a:ea typeface="Trebuchet MS"/>
                <a:cs typeface="Trebuchet MS"/>
                <a:sym typeface="Trebuchet MS"/>
              </a:rPr>
              <a:t>Data Merging:</a:t>
            </a:r>
            <a:endParaRPr b="1">
              <a:solidFill>
                <a:schemeClr val="lt2"/>
              </a:solidFill>
              <a:latin typeface="Trebuchet MS"/>
              <a:ea typeface="Trebuchet MS"/>
              <a:cs typeface="Trebuchet MS"/>
              <a:sym typeface="Trebuchet MS"/>
            </a:endParaRPr>
          </a:p>
          <a:p>
            <a:pPr indent="0" lvl="0" marL="0" rtl="0" algn="l">
              <a:spcBef>
                <a:spcPts val="0"/>
              </a:spcBef>
              <a:spcAft>
                <a:spcPts val="0"/>
              </a:spcAft>
              <a:buNone/>
            </a:pPr>
            <a:r>
              <a:rPr lang="en" sz="1200">
                <a:solidFill>
                  <a:schemeClr val="lt2"/>
                </a:solidFill>
                <a:latin typeface="Trebuchet MS"/>
                <a:ea typeface="Trebuchet MS"/>
                <a:cs typeface="Trebuchet MS"/>
                <a:sym typeface="Trebuchet MS"/>
              </a:rPr>
              <a:t>The Kaggle posting contained two datasets. The first with Price and Venue related rideshare data, and the second with weather-specific data for the day. We merged both.</a:t>
            </a:r>
            <a:endParaRPr sz="1200">
              <a:solidFill>
                <a:schemeClr val="lt2"/>
              </a:solidFill>
              <a:latin typeface="Trebuchet MS"/>
              <a:ea typeface="Trebuchet MS"/>
              <a:cs typeface="Trebuchet MS"/>
              <a:sym typeface="Trebuchet MS"/>
            </a:endParaRPr>
          </a:p>
        </p:txBody>
      </p:sp>
      <p:sp>
        <p:nvSpPr>
          <p:cNvPr id="300" name="Google Shape;300;p30"/>
          <p:cNvSpPr txBox="1"/>
          <p:nvPr/>
        </p:nvSpPr>
        <p:spPr>
          <a:xfrm>
            <a:off x="6271450" y="2006638"/>
            <a:ext cx="26982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2"/>
                </a:solidFill>
                <a:latin typeface="Trebuchet MS"/>
                <a:ea typeface="Trebuchet MS"/>
                <a:cs typeface="Trebuchet MS"/>
                <a:sym typeface="Trebuchet MS"/>
              </a:rPr>
              <a:t>Dimension Analysis</a:t>
            </a:r>
            <a:r>
              <a:rPr b="1" lang="en">
                <a:solidFill>
                  <a:schemeClr val="lt2"/>
                </a:solidFill>
                <a:latin typeface="Trebuchet MS"/>
                <a:ea typeface="Trebuchet MS"/>
                <a:cs typeface="Trebuchet MS"/>
                <a:sym typeface="Trebuchet MS"/>
              </a:rPr>
              <a:t>:</a:t>
            </a:r>
            <a:endParaRPr b="1">
              <a:solidFill>
                <a:schemeClr val="lt2"/>
              </a:solidFill>
              <a:latin typeface="Trebuchet MS"/>
              <a:ea typeface="Trebuchet MS"/>
              <a:cs typeface="Trebuchet MS"/>
              <a:sym typeface="Trebuchet MS"/>
            </a:endParaRPr>
          </a:p>
          <a:p>
            <a:pPr indent="0" lvl="0" marL="0" rtl="0" algn="l">
              <a:spcBef>
                <a:spcPts val="0"/>
              </a:spcBef>
              <a:spcAft>
                <a:spcPts val="0"/>
              </a:spcAft>
              <a:buNone/>
            </a:pPr>
            <a:r>
              <a:rPr lang="en" sz="1200">
                <a:solidFill>
                  <a:schemeClr val="lt2"/>
                </a:solidFill>
                <a:latin typeface="Trebuchet MS"/>
                <a:ea typeface="Trebuchet MS"/>
                <a:cs typeface="Trebuchet MS"/>
                <a:sym typeface="Trebuchet MS"/>
              </a:rPr>
              <a:t>Together, our dataset had 22 dimensions, and after data cleaning we were left with 12</a:t>
            </a:r>
            <a:endParaRPr sz="1200">
              <a:solidFill>
                <a:schemeClr val="lt2"/>
              </a:solidFill>
              <a:latin typeface="Trebuchet MS"/>
              <a:ea typeface="Trebuchet MS"/>
              <a:cs typeface="Trebuchet MS"/>
              <a:sym typeface="Trebuchet MS"/>
            </a:endParaRPr>
          </a:p>
        </p:txBody>
      </p:sp>
      <p:sp>
        <p:nvSpPr>
          <p:cNvPr id="301" name="Google Shape;301;p30"/>
          <p:cNvSpPr txBox="1"/>
          <p:nvPr/>
        </p:nvSpPr>
        <p:spPr>
          <a:xfrm>
            <a:off x="6271450" y="3344338"/>
            <a:ext cx="26982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2"/>
                </a:solidFill>
                <a:latin typeface="Trebuchet MS"/>
                <a:ea typeface="Trebuchet MS"/>
                <a:cs typeface="Trebuchet MS"/>
                <a:sym typeface="Trebuchet MS"/>
              </a:rPr>
              <a:t>Data Completeness:</a:t>
            </a:r>
            <a:endParaRPr b="1">
              <a:solidFill>
                <a:schemeClr val="lt2"/>
              </a:solidFill>
              <a:latin typeface="Trebuchet MS"/>
              <a:ea typeface="Trebuchet MS"/>
              <a:cs typeface="Trebuchet MS"/>
              <a:sym typeface="Trebuchet MS"/>
            </a:endParaRPr>
          </a:p>
          <a:p>
            <a:pPr indent="0" lvl="0" marL="0" rtl="0" algn="l">
              <a:spcBef>
                <a:spcPts val="0"/>
              </a:spcBef>
              <a:spcAft>
                <a:spcPts val="0"/>
              </a:spcAft>
              <a:buNone/>
            </a:pPr>
            <a:r>
              <a:rPr lang="en" sz="1200">
                <a:solidFill>
                  <a:schemeClr val="lt2"/>
                </a:solidFill>
                <a:latin typeface="Trebuchet MS"/>
                <a:ea typeface="Trebuchet MS"/>
                <a:cs typeface="Trebuchet MS"/>
                <a:sym typeface="Trebuchet MS"/>
              </a:rPr>
              <a:t>Our merged dataset had a large amount of observations, and the Uber data had more N/A variables so we kept only Lyft with </a:t>
            </a:r>
            <a:endParaRPr sz="1200">
              <a:solidFill>
                <a:schemeClr val="lt2"/>
              </a:solidFill>
              <a:latin typeface="Trebuchet MS"/>
              <a:ea typeface="Trebuchet MS"/>
              <a:cs typeface="Trebuchet MS"/>
              <a:sym typeface="Trebuchet MS"/>
            </a:endParaRPr>
          </a:p>
          <a:p>
            <a:pPr indent="0" lvl="0" marL="0" rtl="0" algn="l">
              <a:spcBef>
                <a:spcPts val="0"/>
              </a:spcBef>
              <a:spcAft>
                <a:spcPts val="0"/>
              </a:spcAft>
              <a:buNone/>
            </a:pPr>
            <a:r>
              <a:rPr lang="en" sz="1200">
                <a:solidFill>
                  <a:schemeClr val="lt2"/>
                </a:solidFill>
                <a:latin typeface="Trebuchet MS"/>
                <a:ea typeface="Trebuchet MS"/>
                <a:cs typeface="Trebuchet MS"/>
                <a:sym typeface="Trebuchet MS"/>
              </a:rPr>
              <a:t>307,408 observations</a:t>
            </a:r>
            <a:endParaRPr sz="1200">
              <a:solidFill>
                <a:schemeClr val="lt2"/>
              </a:solidFill>
              <a:latin typeface="Trebuchet MS"/>
              <a:ea typeface="Trebuchet MS"/>
              <a:cs typeface="Trebuchet MS"/>
              <a:sym typeface="Trebuchet MS"/>
            </a:endParaRPr>
          </a:p>
        </p:txBody>
      </p:sp>
      <p:grpSp>
        <p:nvGrpSpPr>
          <p:cNvPr id="302" name="Google Shape;302;p30"/>
          <p:cNvGrpSpPr/>
          <p:nvPr/>
        </p:nvGrpSpPr>
        <p:grpSpPr>
          <a:xfrm>
            <a:off x="72374" y="4798926"/>
            <a:ext cx="416998" cy="295449"/>
            <a:chOff x="72374" y="4798926"/>
            <a:chExt cx="416998" cy="295449"/>
          </a:xfrm>
        </p:grpSpPr>
        <p:pic>
          <p:nvPicPr>
            <p:cNvPr id="303" name="Google Shape;303;p30"/>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304" name="Google Shape;304;p30"/>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descr="Mayor Walsh Wants To Increase Fees On Uber And Lyft Rides | WBUR News" id="309" name="Google Shape;309;p31"/>
          <p:cNvPicPr preferRelativeResize="0"/>
          <p:nvPr/>
        </p:nvPicPr>
        <p:blipFill rotWithShape="1">
          <a:blip r:embed="rId3">
            <a:alphaModFix amt="58000"/>
          </a:blip>
          <a:srcRect b="179" l="15704" r="10319" t="-179"/>
          <a:stretch/>
        </p:blipFill>
        <p:spPr>
          <a:xfrm>
            <a:off x="4572000" y="540000"/>
            <a:ext cx="4571999" cy="4063500"/>
          </a:xfrm>
          <a:prstGeom prst="rect">
            <a:avLst/>
          </a:prstGeom>
          <a:noFill/>
          <a:ln>
            <a:noFill/>
          </a:ln>
        </p:spPr>
      </p:pic>
      <p:sp>
        <p:nvSpPr>
          <p:cNvPr id="310" name="Google Shape;310;p31"/>
          <p:cNvSpPr txBox="1"/>
          <p:nvPr>
            <p:ph type="title"/>
          </p:nvPr>
        </p:nvSpPr>
        <p:spPr>
          <a:xfrm>
            <a:off x="581350" y="1969875"/>
            <a:ext cx="4344900" cy="1371600"/>
          </a:xfrm>
          <a:prstGeom prst="rect">
            <a:avLst/>
          </a:prstGeom>
        </p:spPr>
        <p:txBody>
          <a:bodyPr anchorCtr="0" anchor="ctr" bIns="0" lIns="91425" spcFirstLastPara="1" rIns="0" wrap="square" tIns="91425">
            <a:noAutofit/>
          </a:bodyPr>
          <a:lstStyle/>
          <a:p>
            <a:pPr indent="0" lvl="0" marL="0" rtl="0" algn="r">
              <a:spcBef>
                <a:spcPts val="0"/>
              </a:spcBef>
              <a:spcAft>
                <a:spcPts val="0"/>
              </a:spcAft>
              <a:buNone/>
            </a:pPr>
            <a:r>
              <a:rPr lang="en"/>
              <a:t>Pre- </a:t>
            </a:r>
            <a:r>
              <a:rPr lang="en">
                <a:solidFill>
                  <a:schemeClr val="lt1"/>
                </a:solidFill>
              </a:rPr>
              <a:t>Processing</a:t>
            </a:r>
            <a:endParaRPr>
              <a:solidFill>
                <a:schemeClr val="lt1"/>
              </a:solidFill>
            </a:endParaRPr>
          </a:p>
        </p:txBody>
      </p:sp>
      <p:sp>
        <p:nvSpPr>
          <p:cNvPr id="311" name="Google Shape;311;p31"/>
          <p:cNvSpPr txBox="1"/>
          <p:nvPr>
            <p:ph idx="2" type="title"/>
          </p:nvPr>
        </p:nvSpPr>
        <p:spPr>
          <a:xfrm>
            <a:off x="3280500" y="872481"/>
            <a:ext cx="1645800" cy="10974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02</a:t>
            </a:r>
            <a:endParaRPr/>
          </a:p>
        </p:txBody>
      </p:sp>
      <p:sp>
        <p:nvSpPr>
          <p:cNvPr id="312" name="Google Shape;312;p31"/>
          <p:cNvSpPr/>
          <p:nvPr/>
        </p:nvSpPr>
        <p:spPr>
          <a:xfrm>
            <a:off x="5551375" y="285150"/>
            <a:ext cx="3852000" cy="509700"/>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31"/>
          <p:cNvGrpSpPr/>
          <p:nvPr/>
        </p:nvGrpSpPr>
        <p:grpSpPr>
          <a:xfrm>
            <a:off x="7941191" y="4120378"/>
            <a:ext cx="965619" cy="966238"/>
            <a:chOff x="7968500" y="4390966"/>
            <a:chExt cx="509400" cy="509700"/>
          </a:xfrm>
        </p:grpSpPr>
        <p:sp>
          <p:nvSpPr>
            <p:cNvPr id="314" name="Google Shape;314;p31"/>
            <p:cNvSpPr/>
            <p:nvPr/>
          </p:nvSpPr>
          <p:spPr>
            <a:xfrm>
              <a:off x="8043050" y="4465666"/>
              <a:ext cx="360300" cy="3603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1"/>
            <p:cNvSpPr/>
            <p:nvPr/>
          </p:nvSpPr>
          <p:spPr>
            <a:xfrm rot="2702023">
              <a:off x="8042994" y="4465716"/>
              <a:ext cx="360412" cy="360200"/>
            </a:xfrm>
            <a:prstGeom prst="mathMultiply">
              <a:avLst>
                <a:gd fmla="val 1315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31"/>
          <p:cNvGrpSpPr/>
          <p:nvPr/>
        </p:nvGrpSpPr>
        <p:grpSpPr>
          <a:xfrm>
            <a:off x="72374" y="4798926"/>
            <a:ext cx="416998" cy="295449"/>
            <a:chOff x="72374" y="4798926"/>
            <a:chExt cx="416998" cy="295449"/>
          </a:xfrm>
        </p:grpSpPr>
        <p:pic>
          <p:nvPicPr>
            <p:cNvPr id="317" name="Google Shape;317;p31"/>
            <p:cNvPicPr preferRelativeResize="0"/>
            <p:nvPr/>
          </p:nvPicPr>
          <p:blipFill>
            <a:blip r:embed="rId4">
              <a:alphaModFix/>
            </a:blip>
            <a:stretch>
              <a:fillRect/>
            </a:stretch>
          </p:blipFill>
          <p:spPr>
            <a:xfrm>
              <a:off x="72374" y="4798926"/>
              <a:ext cx="416998" cy="295449"/>
            </a:xfrm>
            <a:prstGeom prst="rect">
              <a:avLst/>
            </a:prstGeom>
            <a:noFill/>
            <a:ln>
              <a:noFill/>
            </a:ln>
          </p:spPr>
        </p:pic>
        <p:pic>
          <p:nvPicPr>
            <p:cNvPr id="318" name="Google Shape;318;p31"/>
            <p:cNvPicPr preferRelativeResize="0"/>
            <p:nvPr/>
          </p:nvPicPr>
          <p:blipFill>
            <a:blip r:embed="rId5">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2"/>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Data Cleaning</a:t>
            </a:r>
            <a:endParaRPr/>
          </a:p>
        </p:txBody>
      </p:sp>
      <p:sp>
        <p:nvSpPr>
          <p:cNvPr id="324" name="Google Shape;324;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191919"/>
                </a:solidFill>
              </a:rPr>
              <a:t>‹#›</a:t>
            </a:fld>
            <a:endParaRPr>
              <a:solidFill>
                <a:srgbClr val="191919"/>
              </a:solidFill>
            </a:endParaRPr>
          </a:p>
        </p:txBody>
      </p:sp>
      <p:sp>
        <p:nvSpPr>
          <p:cNvPr id="325" name="Google Shape;325;p32"/>
          <p:cNvSpPr txBox="1"/>
          <p:nvPr/>
        </p:nvSpPr>
        <p:spPr>
          <a:xfrm>
            <a:off x="719997" y="1632225"/>
            <a:ext cx="1256100" cy="3657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lang="en" sz="1600">
                <a:solidFill>
                  <a:schemeClr val="dk1"/>
                </a:solidFill>
                <a:latin typeface="Trebuchet MS"/>
                <a:ea typeface="Trebuchet MS"/>
                <a:cs typeface="Trebuchet MS"/>
                <a:sym typeface="Trebuchet MS"/>
              </a:rPr>
              <a:t>Variables</a:t>
            </a:r>
            <a:endParaRPr sz="1600">
              <a:solidFill>
                <a:schemeClr val="dk1"/>
              </a:solidFill>
              <a:latin typeface="Trebuchet MS"/>
              <a:ea typeface="Trebuchet MS"/>
              <a:cs typeface="Trebuchet MS"/>
              <a:sym typeface="Trebuchet MS"/>
            </a:endParaRPr>
          </a:p>
        </p:txBody>
      </p:sp>
      <p:sp>
        <p:nvSpPr>
          <p:cNvPr id="326" name="Google Shape;326;p32"/>
          <p:cNvSpPr txBox="1"/>
          <p:nvPr/>
        </p:nvSpPr>
        <p:spPr>
          <a:xfrm flipH="1">
            <a:off x="719978" y="2150325"/>
            <a:ext cx="12561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‘id’</a:t>
            </a:r>
            <a:endParaRPr>
              <a:solidFill>
                <a:schemeClr val="dk1"/>
              </a:solidFill>
              <a:latin typeface="Trebuchet MS"/>
              <a:ea typeface="Trebuchet MS"/>
              <a:cs typeface="Trebuchet MS"/>
              <a:sym typeface="Trebuchet MS"/>
            </a:endParaRPr>
          </a:p>
        </p:txBody>
      </p:sp>
      <p:sp>
        <p:nvSpPr>
          <p:cNvPr id="327" name="Google Shape;327;p32"/>
          <p:cNvSpPr txBox="1"/>
          <p:nvPr/>
        </p:nvSpPr>
        <p:spPr>
          <a:xfrm>
            <a:off x="2147623" y="1632225"/>
            <a:ext cx="2382300" cy="3657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lang="en" sz="1600">
                <a:solidFill>
                  <a:schemeClr val="dk1"/>
                </a:solidFill>
                <a:latin typeface="Trebuchet MS"/>
                <a:ea typeface="Trebuchet MS"/>
                <a:cs typeface="Trebuchet MS"/>
                <a:sym typeface="Trebuchet MS"/>
              </a:rPr>
              <a:t>Explanation</a:t>
            </a:r>
            <a:endParaRPr sz="1600">
              <a:solidFill>
                <a:schemeClr val="dk1"/>
              </a:solidFill>
              <a:latin typeface="Trebuchet MS"/>
              <a:ea typeface="Trebuchet MS"/>
              <a:cs typeface="Trebuchet MS"/>
              <a:sym typeface="Trebuchet MS"/>
            </a:endParaRPr>
          </a:p>
        </p:txBody>
      </p:sp>
      <p:sp>
        <p:nvSpPr>
          <p:cNvPr id="328" name="Google Shape;328;p32"/>
          <p:cNvSpPr txBox="1"/>
          <p:nvPr/>
        </p:nvSpPr>
        <p:spPr>
          <a:xfrm flipH="1">
            <a:off x="2147698" y="2150325"/>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Same as the index </a:t>
            </a:r>
            <a:endParaRPr>
              <a:solidFill>
                <a:schemeClr val="dk1"/>
              </a:solidFill>
              <a:latin typeface="Trebuchet MS"/>
              <a:ea typeface="Trebuchet MS"/>
              <a:cs typeface="Trebuchet MS"/>
              <a:sym typeface="Trebuchet MS"/>
            </a:endParaRPr>
          </a:p>
        </p:txBody>
      </p:sp>
      <p:sp>
        <p:nvSpPr>
          <p:cNvPr id="329" name="Google Shape;329;p32"/>
          <p:cNvSpPr txBox="1"/>
          <p:nvPr/>
        </p:nvSpPr>
        <p:spPr>
          <a:xfrm flipH="1">
            <a:off x="719978" y="2668425"/>
            <a:ext cx="12561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‘product_id’</a:t>
            </a:r>
            <a:endParaRPr>
              <a:solidFill>
                <a:schemeClr val="dk1"/>
              </a:solidFill>
              <a:latin typeface="Trebuchet MS"/>
              <a:ea typeface="Trebuchet MS"/>
              <a:cs typeface="Trebuchet MS"/>
              <a:sym typeface="Trebuchet MS"/>
            </a:endParaRPr>
          </a:p>
        </p:txBody>
      </p:sp>
      <p:sp>
        <p:nvSpPr>
          <p:cNvPr id="330" name="Google Shape;330;p32"/>
          <p:cNvSpPr txBox="1"/>
          <p:nvPr/>
        </p:nvSpPr>
        <p:spPr>
          <a:xfrm flipH="1">
            <a:off x="2147698" y="2668425"/>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Similar to ‘name’ but worse</a:t>
            </a:r>
            <a:endParaRPr>
              <a:solidFill>
                <a:schemeClr val="dk1"/>
              </a:solidFill>
              <a:latin typeface="Trebuchet MS"/>
              <a:ea typeface="Trebuchet MS"/>
              <a:cs typeface="Trebuchet MS"/>
              <a:sym typeface="Trebuchet MS"/>
            </a:endParaRPr>
          </a:p>
        </p:txBody>
      </p:sp>
      <p:sp>
        <p:nvSpPr>
          <p:cNvPr id="331" name="Google Shape;331;p32"/>
          <p:cNvSpPr txBox="1"/>
          <p:nvPr/>
        </p:nvSpPr>
        <p:spPr>
          <a:xfrm flipH="1">
            <a:off x="719978" y="3186525"/>
            <a:ext cx="12561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‘cab_type’</a:t>
            </a:r>
            <a:endParaRPr>
              <a:solidFill>
                <a:schemeClr val="dk1"/>
              </a:solidFill>
              <a:latin typeface="Trebuchet MS"/>
              <a:ea typeface="Trebuchet MS"/>
              <a:cs typeface="Trebuchet MS"/>
              <a:sym typeface="Trebuchet MS"/>
            </a:endParaRPr>
          </a:p>
        </p:txBody>
      </p:sp>
      <p:sp>
        <p:nvSpPr>
          <p:cNvPr id="332" name="Google Shape;332;p32"/>
          <p:cNvSpPr txBox="1"/>
          <p:nvPr/>
        </p:nvSpPr>
        <p:spPr>
          <a:xfrm flipH="1">
            <a:off x="2147698" y="3186525"/>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All values </a:t>
            </a:r>
            <a:r>
              <a:rPr lang="en">
                <a:solidFill>
                  <a:schemeClr val="dk1"/>
                </a:solidFill>
                <a:latin typeface="Trebuchet MS"/>
                <a:ea typeface="Trebuchet MS"/>
                <a:cs typeface="Trebuchet MS"/>
                <a:sym typeface="Trebuchet MS"/>
              </a:rPr>
              <a:t>equalled</a:t>
            </a:r>
            <a:r>
              <a:rPr lang="en">
                <a:solidFill>
                  <a:schemeClr val="dk1"/>
                </a:solidFill>
                <a:latin typeface="Trebuchet MS"/>
                <a:ea typeface="Trebuchet MS"/>
                <a:cs typeface="Trebuchet MS"/>
                <a:sym typeface="Trebuchet MS"/>
              </a:rPr>
              <a:t> ‘Lyft’</a:t>
            </a:r>
            <a:endParaRPr>
              <a:solidFill>
                <a:schemeClr val="dk1"/>
              </a:solidFill>
              <a:latin typeface="Trebuchet MS"/>
              <a:ea typeface="Trebuchet MS"/>
              <a:cs typeface="Trebuchet MS"/>
              <a:sym typeface="Trebuchet MS"/>
            </a:endParaRPr>
          </a:p>
        </p:txBody>
      </p:sp>
      <p:sp>
        <p:nvSpPr>
          <p:cNvPr id="333" name="Google Shape;333;p32"/>
          <p:cNvSpPr txBox="1"/>
          <p:nvPr/>
        </p:nvSpPr>
        <p:spPr>
          <a:xfrm flipH="1">
            <a:off x="719978" y="3704625"/>
            <a:ext cx="12561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‘humidity’</a:t>
            </a:r>
            <a:endParaRPr>
              <a:solidFill>
                <a:schemeClr val="dk1"/>
              </a:solidFill>
              <a:latin typeface="Trebuchet MS"/>
              <a:ea typeface="Trebuchet MS"/>
              <a:cs typeface="Trebuchet MS"/>
              <a:sym typeface="Trebuchet MS"/>
            </a:endParaRPr>
          </a:p>
        </p:txBody>
      </p:sp>
      <p:sp>
        <p:nvSpPr>
          <p:cNvPr id="334" name="Google Shape;334;p32"/>
          <p:cNvSpPr txBox="1"/>
          <p:nvPr/>
        </p:nvSpPr>
        <p:spPr>
          <a:xfrm flipH="1">
            <a:off x="2147698" y="3704625"/>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Not relevant/intuitive</a:t>
            </a:r>
            <a:endParaRPr>
              <a:solidFill>
                <a:schemeClr val="dk1"/>
              </a:solidFill>
              <a:latin typeface="Trebuchet MS"/>
              <a:ea typeface="Trebuchet MS"/>
              <a:cs typeface="Trebuchet MS"/>
              <a:sym typeface="Trebuchet MS"/>
            </a:endParaRPr>
          </a:p>
        </p:txBody>
      </p:sp>
      <p:sp>
        <p:nvSpPr>
          <p:cNvPr id="335" name="Google Shape;335;p32"/>
          <p:cNvSpPr txBox="1"/>
          <p:nvPr/>
        </p:nvSpPr>
        <p:spPr>
          <a:xfrm flipH="1">
            <a:off x="719978" y="4222725"/>
            <a:ext cx="12561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‘pressure’</a:t>
            </a:r>
            <a:endParaRPr>
              <a:solidFill>
                <a:schemeClr val="dk1"/>
              </a:solidFill>
              <a:latin typeface="Trebuchet MS"/>
              <a:ea typeface="Trebuchet MS"/>
              <a:cs typeface="Trebuchet MS"/>
              <a:sym typeface="Trebuchet MS"/>
            </a:endParaRPr>
          </a:p>
        </p:txBody>
      </p:sp>
      <p:sp>
        <p:nvSpPr>
          <p:cNvPr id="336" name="Google Shape;336;p32"/>
          <p:cNvSpPr txBox="1"/>
          <p:nvPr/>
        </p:nvSpPr>
        <p:spPr>
          <a:xfrm flipH="1">
            <a:off x="2147698" y="4222725"/>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Not relevant/intuitive</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1600"/>
              </a:spcAft>
              <a:buNone/>
            </a:pPr>
            <a:r>
              <a:t/>
            </a:r>
            <a:endParaRPr>
              <a:solidFill>
                <a:schemeClr val="dk1"/>
              </a:solidFill>
              <a:latin typeface="Trebuchet MS"/>
              <a:ea typeface="Trebuchet MS"/>
              <a:cs typeface="Trebuchet MS"/>
              <a:sym typeface="Trebuchet MS"/>
            </a:endParaRPr>
          </a:p>
        </p:txBody>
      </p:sp>
      <p:sp>
        <p:nvSpPr>
          <p:cNvPr id="337" name="Google Shape;337;p32"/>
          <p:cNvSpPr txBox="1"/>
          <p:nvPr/>
        </p:nvSpPr>
        <p:spPr>
          <a:xfrm>
            <a:off x="719982" y="1114125"/>
            <a:ext cx="38100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b="1" lang="en" sz="1800">
                <a:solidFill>
                  <a:schemeClr val="lt1"/>
                </a:solidFill>
                <a:latin typeface="Raleway"/>
                <a:ea typeface="Raleway"/>
                <a:cs typeface="Raleway"/>
                <a:sym typeface="Raleway"/>
              </a:rPr>
              <a:t>Dropped Variables</a:t>
            </a:r>
            <a:endParaRPr b="1" sz="1800">
              <a:solidFill>
                <a:schemeClr val="lt1"/>
              </a:solidFill>
              <a:latin typeface="Raleway"/>
              <a:ea typeface="Raleway"/>
              <a:cs typeface="Raleway"/>
              <a:sym typeface="Raleway"/>
            </a:endParaRPr>
          </a:p>
        </p:txBody>
      </p:sp>
      <p:sp>
        <p:nvSpPr>
          <p:cNvPr id="338" name="Google Shape;338;p32"/>
          <p:cNvSpPr txBox="1"/>
          <p:nvPr/>
        </p:nvSpPr>
        <p:spPr>
          <a:xfrm flipH="1">
            <a:off x="7561800" y="2150325"/>
            <a:ext cx="8544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‘time’</a:t>
            </a:r>
            <a:endParaRPr>
              <a:solidFill>
                <a:schemeClr val="dk1"/>
              </a:solidFill>
              <a:latin typeface="Trebuchet MS"/>
              <a:ea typeface="Trebuchet MS"/>
              <a:cs typeface="Trebuchet MS"/>
              <a:sym typeface="Trebuchet MS"/>
            </a:endParaRPr>
          </a:p>
        </p:txBody>
      </p:sp>
      <p:sp>
        <p:nvSpPr>
          <p:cNvPr id="339" name="Google Shape;339;p32"/>
          <p:cNvSpPr txBox="1"/>
          <p:nvPr/>
        </p:nvSpPr>
        <p:spPr>
          <a:xfrm flipH="1">
            <a:off x="5008223" y="2668425"/>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‘destination/source_temp’</a:t>
            </a:r>
            <a:endParaRPr>
              <a:solidFill>
                <a:schemeClr val="dk1"/>
              </a:solidFill>
              <a:latin typeface="Trebuchet MS"/>
              <a:ea typeface="Trebuchet MS"/>
              <a:cs typeface="Trebuchet MS"/>
              <a:sym typeface="Trebuchet MS"/>
            </a:endParaRPr>
          </a:p>
        </p:txBody>
      </p:sp>
      <p:sp>
        <p:nvSpPr>
          <p:cNvPr id="340" name="Google Shape;340;p32"/>
          <p:cNvSpPr txBox="1"/>
          <p:nvPr/>
        </p:nvSpPr>
        <p:spPr>
          <a:xfrm flipH="1">
            <a:off x="7561800" y="2668425"/>
            <a:ext cx="8544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‘temp’</a:t>
            </a:r>
            <a:endParaRPr>
              <a:solidFill>
                <a:schemeClr val="dk1"/>
              </a:solidFill>
              <a:latin typeface="Trebuchet MS"/>
              <a:ea typeface="Trebuchet MS"/>
              <a:cs typeface="Trebuchet MS"/>
              <a:sym typeface="Trebuchet MS"/>
            </a:endParaRPr>
          </a:p>
        </p:txBody>
      </p:sp>
      <p:sp>
        <p:nvSpPr>
          <p:cNvPr id="341" name="Google Shape;341;p32"/>
          <p:cNvSpPr txBox="1"/>
          <p:nvPr/>
        </p:nvSpPr>
        <p:spPr>
          <a:xfrm flipH="1">
            <a:off x="5008223" y="3186525"/>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‘destination/source_wind’</a:t>
            </a:r>
            <a:endParaRPr>
              <a:solidFill>
                <a:schemeClr val="dk1"/>
              </a:solidFill>
              <a:latin typeface="Trebuchet MS"/>
              <a:ea typeface="Trebuchet MS"/>
              <a:cs typeface="Trebuchet MS"/>
              <a:sym typeface="Trebuchet MS"/>
            </a:endParaRPr>
          </a:p>
        </p:txBody>
      </p:sp>
      <p:sp>
        <p:nvSpPr>
          <p:cNvPr id="342" name="Google Shape;342;p32"/>
          <p:cNvSpPr txBox="1"/>
          <p:nvPr/>
        </p:nvSpPr>
        <p:spPr>
          <a:xfrm flipH="1">
            <a:off x="7561800" y="3186525"/>
            <a:ext cx="8544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‘wind’</a:t>
            </a:r>
            <a:endParaRPr>
              <a:solidFill>
                <a:schemeClr val="dk1"/>
              </a:solidFill>
              <a:latin typeface="Trebuchet MS"/>
              <a:ea typeface="Trebuchet MS"/>
              <a:cs typeface="Trebuchet MS"/>
              <a:sym typeface="Trebuchet MS"/>
            </a:endParaRPr>
          </a:p>
        </p:txBody>
      </p:sp>
      <p:sp>
        <p:nvSpPr>
          <p:cNvPr id="343" name="Google Shape;343;p32"/>
          <p:cNvSpPr txBox="1"/>
          <p:nvPr/>
        </p:nvSpPr>
        <p:spPr>
          <a:xfrm flipH="1">
            <a:off x="5008223" y="3704625"/>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‘destination/source_rain’</a:t>
            </a:r>
            <a:endParaRPr>
              <a:solidFill>
                <a:schemeClr val="dk1"/>
              </a:solidFill>
              <a:latin typeface="Trebuchet MS"/>
              <a:ea typeface="Trebuchet MS"/>
              <a:cs typeface="Trebuchet MS"/>
              <a:sym typeface="Trebuchet MS"/>
            </a:endParaRPr>
          </a:p>
        </p:txBody>
      </p:sp>
      <p:sp>
        <p:nvSpPr>
          <p:cNvPr id="344" name="Google Shape;344;p32"/>
          <p:cNvSpPr txBox="1"/>
          <p:nvPr/>
        </p:nvSpPr>
        <p:spPr>
          <a:xfrm flipH="1">
            <a:off x="7561800" y="3704625"/>
            <a:ext cx="8544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‘rain’</a:t>
            </a:r>
            <a:endParaRPr>
              <a:solidFill>
                <a:schemeClr val="dk1"/>
              </a:solidFill>
              <a:latin typeface="Trebuchet MS"/>
              <a:ea typeface="Trebuchet MS"/>
              <a:cs typeface="Trebuchet MS"/>
              <a:sym typeface="Trebuchet MS"/>
            </a:endParaRPr>
          </a:p>
        </p:txBody>
      </p:sp>
      <p:sp>
        <p:nvSpPr>
          <p:cNvPr id="345" name="Google Shape;345;p32"/>
          <p:cNvSpPr txBox="1"/>
          <p:nvPr/>
        </p:nvSpPr>
        <p:spPr>
          <a:xfrm flipH="1">
            <a:off x="5008223" y="4222725"/>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‘destination/source_clouds’</a:t>
            </a:r>
            <a:endParaRPr>
              <a:solidFill>
                <a:schemeClr val="dk1"/>
              </a:solidFill>
              <a:latin typeface="Trebuchet MS"/>
              <a:ea typeface="Trebuchet MS"/>
              <a:cs typeface="Trebuchet MS"/>
              <a:sym typeface="Trebuchet MS"/>
            </a:endParaRPr>
          </a:p>
        </p:txBody>
      </p:sp>
      <p:sp>
        <p:nvSpPr>
          <p:cNvPr id="346" name="Google Shape;346;p32"/>
          <p:cNvSpPr txBox="1"/>
          <p:nvPr/>
        </p:nvSpPr>
        <p:spPr>
          <a:xfrm flipH="1">
            <a:off x="7561800" y="4222725"/>
            <a:ext cx="8544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0"/>
              </a:spcAft>
              <a:buNone/>
            </a:pPr>
            <a:r>
              <a:rPr lang="en">
                <a:solidFill>
                  <a:schemeClr val="dk1"/>
                </a:solidFill>
                <a:latin typeface="Trebuchet MS"/>
                <a:ea typeface="Trebuchet MS"/>
                <a:cs typeface="Trebuchet MS"/>
                <a:sym typeface="Trebuchet MS"/>
              </a:rPr>
              <a:t>‘clouds’</a:t>
            </a:r>
            <a:endParaRPr>
              <a:solidFill>
                <a:schemeClr val="dk1"/>
              </a:solidFill>
              <a:latin typeface="Trebuchet MS"/>
              <a:ea typeface="Trebuchet MS"/>
              <a:cs typeface="Trebuchet MS"/>
              <a:sym typeface="Trebuchet MS"/>
            </a:endParaRPr>
          </a:p>
          <a:p>
            <a:pPr indent="0" lvl="0" marL="0" rtl="0" algn="ctr">
              <a:lnSpc>
                <a:spcPct val="115000"/>
              </a:lnSpc>
              <a:spcBef>
                <a:spcPts val="1600"/>
              </a:spcBef>
              <a:spcAft>
                <a:spcPts val="1600"/>
              </a:spcAft>
              <a:buNone/>
            </a:pPr>
            <a:r>
              <a:t/>
            </a:r>
            <a:endParaRPr>
              <a:solidFill>
                <a:schemeClr val="dk1"/>
              </a:solidFill>
              <a:latin typeface="Trebuchet MS"/>
              <a:ea typeface="Trebuchet MS"/>
              <a:cs typeface="Trebuchet MS"/>
              <a:sym typeface="Trebuchet MS"/>
            </a:endParaRPr>
          </a:p>
        </p:txBody>
      </p:sp>
      <p:sp>
        <p:nvSpPr>
          <p:cNvPr id="347" name="Google Shape;347;p32"/>
          <p:cNvSpPr txBox="1"/>
          <p:nvPr/>
        </p:nvSpPr>
        <p:spPr>
          <a:xfrm>
            <a:off x="5008153" y="1114125"/>
            <a:ext cx="34080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27425">
            <a:noAutofit/>
          </a:bodyPr>
          <a:lstStyle/>
          <a:p>
            <a:pPr indent="0" lvl="0" marL="0" rtl="0" algn="ctr">
              <a:spcBef>
                <a:spcPts val="0"/>
              </a:spcBef>
              <a:spcAft>
                <a:spcPts val="1600"/>
              </a:spcAft>
              <a:buNone/>
            </a:pPr>
            <a:r>
              <a:rPr b="1" lang="en" sz="1800">
                <a:solidFill>
                  <a:schemeClr val="lt1"/>
                </a:solidFill>
                <a:latin typeface="Raleway"/>
                <a:ea typeface="Raleway"/>
                <a:cs typeface="Raleway"/>
                <a:sym typeface="Raleway"/>
              </a:rPr>
              <a:t>New Variables</a:t>
            </a:r>
            <a:endParaRPr b="1" sz="1800">
              <a:solidFill>
                <a:schemeClr val="lt1"/>
              </a:solidFill>
              <a:latin typeface="Raleway"/>
              <a:ea typeface="Raleway"/>
              <a:cs typeface="Raleway"/>
              <a:sym typeface="Raleway"/>
            </a:endParaRPr>
          </a:p>
        </p:txBody>
      </p:sp>
      <p:sp>
        <p:nvSpPr>
          <p:cNvPr id="348" name="Google Shape;348;p32"/>
          <p:cNvSpPr txBox="1"/>
          <p:nvPr/>
        </p:nvSpPr>
        <p:spPr>
          <a:xfrm flipH="1">
            <a:off x="5021737" y="1902950"/>
            <a:ext cx="23823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‘time_stamp’</a:t>
            </a:r>
            <a:endParaRPr>
              <a:solidFill>
                <a:schemeClr val="dk1"/>
              </a:solidFill>
              <a:latin typeface="Trebuchet MS"/>
              <a:ea typeface="Trebuchet MS"/>
              <a:cs typeface="Trebuchet MS"/>
              <a:sym typeface="Trebuchet MS"/>
            </a:endParaRPr>
          </a:p>
        </p:txBody>
      </p:sp>
      <p:sp>
        <p:nvSpPr>
          <p:cNvPr id="349" name="Google Shape;349;p32"/>
          <p:cNvSpPr txBox="1"/>
          <p:nvPr/>
        </p:nvSpPr>
        <p:spPr>
          <a:xfrm flipH="1">
            <a:off x="7561775" y="1632225"/>
            <a:ext cx="8544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54850">
            <a:noAutofit/>
          </a:bodyPr>
          <a:lstStyle/>
          <a:p>
            <a:pPr indent="0" lvl="0" marL="0" rtl="0" algn="ctr">
              <a:lnSpc>
                <a:spcPct val="115000"/>
              </a:lnSpc>
              <a:spcBef>
                <a:spcPts val="0"/>
              </a:spcBef>
              <a:spcAft>
                <a:spcPts val="1600"/>
              </a:spcAft>
              <a:buNone/>
            </a:pPr>
            <a:r>
              <a:rPr lang="en">
                <a:solidFill>
                  <a:schemeClr val="dk1"/>
                </a:solidFill>
                <a:latin typeface="Trebuchet MS"/>
                <a:ea typeface="Trebuchet MS"/>
                <a:cs typeface="Trebuchet MS"/>
                <a:sym typeface="Trebuchet MS"/>
              </a:rPr>
              <a:t>‘weekday’</a:t>
            </a:r>
            <a:endParaRPr>
              <a:solidFill>
                <a:schemeClr val="dk1"/>
              </a:solidFill>
              <a:latin typeface="Trebuchet MS"/>
              <a:ea typeface="Trebuchet MS"/>
              <a:cs typeface="Trebuchet MS"/>
              <a:sym typeface="Trebuchet MS"/>
            </a:endParaRPr>
          </a:p>
        </p:txBody>
      </p:sp>
      <p:cxnSp>
        <p:nvCxnSpPr>
          <p:cNvPr id="350" name="Google Shape;350;p32"/>
          <p:cNvCxnSpPr>
            <a:endCxn id="349" idx="3"/>
          </p:cNvCxnSpPr>
          <p:nvPr/>
        </p:nvCxnSpPr>
        <p:spPr>
          <a:xfrm flipH="1" rot="10800000">
            <a:off x="7417475" y="1815075"/>
            <a:ext cx="144300" cy="278400"/>
          </a:xfrm>
          <a:prstGeom prst="straightConnector1">
            <a:avLst/>
          </a:prstGeom>
          <a:noFill/>
          <a:ln cap="flat" cmpd="sng" w="19050">
            <a:solidFill>
              <a:srgbClr val="FF60CF"/>
            </a:solidFill>
            <a:prstDash val="solid"/>
            <a:round/>
            <a:headEnd len="med" w="med" type="none"/>
            <a:tailEnd len="med" w="med" type="none"/>
          </a:ln>
        </p:spPr>
      </p:cxnSp>
      <p:cxnSp>
        <p:nvCxnSpPr>
          <p:cNvPr id="351" name="Google Shape;351;p32"/>
          <p:cNvCxnSpPr>
            <a:stCxn id="348" idx="1"/>
            <a:endCxn id="338" idx="3"/>
          </p:cNvCxnSpPr>
          <p:nvPr/>
        </p:nvCxnSpPr>
        <p:spPr>
          <a:xfrm>
            <a:off x="7404037" y="2085800"/>
            <a:ext cx="157800" cy="247500"/>
          </a:xfrm>
          <a:prstGeom prst="straightConnector1">
            <a:avLst/>
          </a:prstGeom>
          <a:noFill/>
          <a:ln cap="flat" cmpd="sng" w="19050">
            <a:solidFill>
              <a:srgbClr val="FF60CF"/>
            </a:solidFill>
            <a:prstDash val="solid"/>
            <a:round/>
            <a:headEnd len="med" w="med" type="none"/>
            <a:tailEnd len="med" w="med" type="none"/>
          </a:ln>
        </p:spPr>
      </p:cxnSp>
      <p:cxnSp>
        <p:nvCxnSpPr>
          <p:cNvPr id="352" name="Google Shape;352;p32"/>
          <p:cNvCxnSpPr>
            <a:endCxn id="340" idx="3"/>
          </p:cNvCxnSpPr>
          <p:nvPr/>
        </p:nvCxnSpPr>
        <p:spPr>
          <a:xfrm>
            <a:off x="7390500" y="2851275"/>
            <a:ext cx="171300" cy="0"/>
          </a:xfrm>
          <a:prstGeom prst="straightConnector1">
            <a:avLst/>
          </a:prstGeom>
          <a:noFill/>
          <a:ln cap="flat" cmpd="sng" w="19050">
            <a:solidFill>
              <a:srgbClr val="FF60CF"/>
            </a:solidFill>
            <a:prstDash val="solid"/>
            <a:round/>
            <a:headEnd len="med" w="med" type="none"/>
            <a:tailEnd len="med" w="med" type="none"/>
          </a:ln>
        </p:spPr>
      </p:cxnSp>
      <p:cxnSp>
        <p:nvCxnSpPr>
          <p:cNvPr id="353" name="Google Shape;353;p32"/>
          <p:cNvCxnSpPr>
            <a:endCxn id="342" idx="3"/>
          </p:cNvCxnSpPr>
          <p:nvPr/>
        </p:nvCxnSpPr>
        <p:spPr>
          <a:xfrm>
            <a:off x="7390500" y="3369375"/>
            <a:ext cx="171300" cy="0"/>
          </a:xfrm>
          <a:prstGeom prst="straightConnector1">
            <a:avLst/>
          </a:prstGeom>
          <a:noFill/>
          <a:ln cap="flat" cmpd="sng" w="19050">
            <a:solidFill>
              <a:srgbClr val="FF60CF"/>
            </a:solidFill>
            <a:prstDash val="solid"/>
            <a:round/>
            <a:headEnd len="med" w="med" type="none"/>
            <a:tailEnd len="med" w="med" type="none"/>
          </a:ln>
        </p:spPr>
      </p:cxnSp>
      <p:cxnSp>
        <p:nvCxnSpPr>
          <p:cNvPr id="354" name="Google Shape;354;p32"/>
          <p:cNvCxnSpPr>
            <a:endCxn id="344" idx="3"/>
          </p:cNvCxnSpPr>
          <p:nvPr/>
        </p:nvCxnSpPr>
        <p:spPr>
          <a:xfrm>
            <a:off x="7390500" y="3887475"/>
            <a:ext cx="171300" cy="0"/>
          </a:xfrm>
          <a:prstGeom prst="straightConnector1">
            <a:avLst/>
          </a:prstGeom>
          <a:noFill/>
          <a:ln cap="flat" cmpd="sng" w="19050">
            <a:solidFill>
              <a:srgbClr val="FF60CF"/>
            </a:solidFill>
            <a:prstDash val="solid"/>
            <a:round/>
            <a:headEnd len="med" w="med" type="none"/>
            <a:tailEnd len="med" w="med" type="none"/>
          </a:ln>
        </p:spPr>
      </p:cxnSp>
      <p:cxnSp>
        <p:nvCxnSpPr>
          <p:cNvPr id="355" name="Google Shape;355;p32"/>
          <p:cNvCxnSpPr>
            <a:endCxn id="346" idx="3"/>
          </p:cNvCxnSpPr>
          <p:nvPr/>
        </p:nvCxnSpPr>
        <p:spPr>
          <a:xfrm>
            <a:off x="7390500" y="4405575"/>
            <a:ext cx="171300" cy="0"/>
          </a:xfrm>
          <a:prstGeom prst="straightConnector1">
            <a:avLst/>
          </a:prstGeom>
          <a:noFill/>
          <a:ln cap="flat" cmpd="sng" w="19050">
            <a:solidFill>
              <a:srgbClr val="FF60CF"/>
            </a:solidFill>
            <a:prstDash val="solid"/>
            <a:round/>
            <a:headEnd len="med" w="med" type="none"/>
            <a:tailEnd len="med" w="med" type="none"/>
          </a:ln>
        </p:spPr>
      </p:cxnSp>
      <p:grpSp>
        <p:nvGrpSpPr>
          <p:cNvPr id="356" name="Google Shape;356;p32"/>
          <p:cNvGrpSpPr/>
          <p:nvPr/>
        </p:nvGrpSpPr>
        <p:grpSpPr>
          <a:xfrm>
            <a:off x="72374" y="4798926"/>
            <a:ext cx="416998" cy="295449"/>
            <a:chOff x="72374" y="4798926"/>
            <a:chExt cx="416998" cy="295449"/>
          </a:xfrm>
        </p:grpSpPr>
        <p:pic>
          <p:nvPicPr>
            <p:cNvPr id="357" name="Google Shape;357;p32"/>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358" name="Google Shape;358;p32"/>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3"/>
          <p:cNvSpPr txBox="1"/>
          <p:nvPr>
            <p:ph type="title"/>
          </p:nvPr>
        </p:nvSpPr>
        <p:spPr>
          <a:xfrm>
            <a:off x="720000" y="425514"/>
            <a:ext cx="7704000" cy="457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Final Variables</a:t>
            </a:r>
            <a:endParaRPr/>
          </a:p>
        </p:txBody>
      </p:sp>
      <p:sp>
        <p:nvSpPr>
          <p:cNvPr id="364" name="Google Shape;364;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191919"/>
                </a:solidFill>
              </a:rPr>
              <a:t>‹#›</a:t>
            </a:fld>
            <a:endParaRPr>
              <a:solidFill>
                <a:srgbClr val="191919"/>
              </a:solidFill>
            </a:endParaRPr>
          </a:p>
        </p:txBody>
      </p:sp>
      <p:sp>
        <p:nvSpPr>
          <p:cNvPr id="365" name="Google Shape;365;p33"/>
          <p:cNvSpPr txBox="1"/>
          <p:nvPr/>
        </p:nvSpPr>
        <p:spPr>
          <a:xfrm>
            <a:off x="719975" y="1190325"/>
            <a:ext cx="18246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Distance</a:t>
            </a:r>
            <a:endParaRPr b="1" sz="1700">
              <a:solidFill>
                <a:schemeClr val="lt1"/>
              </a:solidFill>
              <a:latin typeface="Raleway"/>
              <a:ea typeface="Raleway"/>
              <a:cs typeface="Raleway"/>
              <a:sym typeface="Raleway"/>
            </a:endParaRPr>
          </a:p>
        </p:txBody>
      </p:sp>
      <p:sp>
        <p:nvSpPr>
          <p:cNvPr id="366" name="Google Shape;366;p33"/>
          <p:cNvSpPr txBox="1"/>
          <p:nvPr/>
        </p:nvSpPr>
        <p:spPr>
          <a:xfrm>
            <a:off x="2544625" y="1190325"/>
            <a:ext cx="20274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Destination</a:t>
            </a:r>
            <a:endParaRPr b="1" sz="1700">
              <a:solidFill>
                <a:schemeClr val="lt1"/>
              </a:solidFill>
              <a:latin typeface="Raleway"/>
              <a:ea typeface="Raleway"/>
              <a:cs typeface="Raleway"/>
              <a:sym typeface="Raleway"/>
            </a:endParaRPr>
          </a:p>
        </p:txBody>
      </p:sp>
      <p:sp>
        <p:nvSpPr>
          <p:cNvPr id="367" name="Google Shape;367;p33"/>
          <p:cNvSpPr txBox="1"/>
          <p:nvPr/>
        </p:nvSpPr>
        <p:spPr>
          <a:xfrm>
            <a:off x="4571924" y="1190325"/>
            <a:ext cx="15912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Source</a:t>
            </a:r>
            <a:endParaRPr b="1" sz="1700">
              <a:solidFill>
                <a:schemeClr val="lt1"/>
              </a:solidFill>
              <a:latin typeface="Raleway"/>
              <a:ea typeface="Raleway"/>
              <a:cs typeface="Raleway"/>
              <a:sym typeface="Raleway"/>
            </a:endParaRPr>
          </a:p>
        </p:txBody>
      </p:sp>
      <p:sp>
        <p:nvSpPr>
          <p:cNvPr id="368" name="Google Shape;368;p33"/>
          <p:cNvSpPr txBox="1"/>
          <p:nvPr/>
        </p:nvSpPr>
        <p:spPr>
          <a:xfrm>
            <a:off x="6163174" y="1190325"/>
            <a:ext cx="22608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Surge Multiplier</a:t>
            </a:r>
            <a:endParaRPr b="1" sz="1700">
              <a:solidFill>
                <a:schemeClr val="lt1"/>
              </a:solidFill>
              <a:latin typeface="Raleway"/>
              <a:ea typeface="Raleway"/>
              <a:cs typeface="Raleway"/>
              <a:sym typeface="Raleway"/>
            </a:endParaRPr>
          </a:p>
        </p:txBody>
      </p:sp>
      <p:sp>
        <p:nvSpPr>
          <p:cNvPr id="369" name="Google Shape;369;p33"/>
          <p:cNvSpPr txBox="1"/>
          <p:nvPr/>
        </p:nvSpPr>
        <p:spPr>
          <a:xfrm>
            <a:off x="720034" y="1556025"/>
            <a:ext cx="18246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lnSpc>
                <a:spcPct val="100000"/>
              </a:lnSpc>
              <a:spcBef>
                <a:spcPts val="0"/>
              </a:spcBef>
              <a:spcAft>
                <a:spcPts val="1600"/>
              </a:spcAft>
              <a:buNone/>
            </a:pPr>
            <a:r>
              <a:rPr lang="en" sz="1200">
                <a:solidFill>
                  <a:srgbClr val="191919"/>
                </a:solidFill>
                <a:latin typeface="Trebuchet MS"/>
                <a:ea typeface="Trebuchet MS"/>
                <a:cs typeface="Trebuchet MS"/>
                <a:sym typeface="Trebuchet MS"/>
              </a:rPr>
              <a:t>In miles</a:t>
            </a:r>
            <a:endParaRPr sz="1200">
              <a:solidFill>
                <a:srgbClr val="191919"/>
              </a:solidFill>
              <a:latin typeface="Trebuchet MS"/>
              <a:ea typeface="Trebuchet MS"/>
              <a:cs typeface="Trebuchet MS"/>
              <a:sym typeface="Trebuchet MS"/>
            </a:endParaRPr>
          </a:p>
        </p:txBody>
      </p:sp>
      <p:sp>
        <p:nvSpPr>
          <p:cNvPr id="370" name="Google Shape;370;p33"/>
          <p:cNvSpPr txBox="1"/>
          <p:nvPr/>
        </p:nvSpPr>
        <p:spPr>
          <a:xfrm>
            <a:off x="2544690" y="1556025"/>
            <a:ext cx="20274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12 Destinations</a:t>
            </a:r>
            <a:endParaRPr sz="1200">
              <a:solidFill>
                <a:srgbClr val="191919"/>
              </a:solidFill>
              <a:latin typeface="Trebuchet MS"/>
              <a:ea typeface="Trebuchet MS"/>
              <a:cs typeface="Trebuchet MS"/>
              <a:sym typeface="Trebuchet MS"/>
            </a:endParaRPr>
          </a:p>
        </p:txBody>
      </p:sp>
      <p:sp>
        <p:nvSpPr>
          <p:cNvPr id="371" name="Google Shape;371;p33"/>
          <p:cNvSpPr txBox="1"/>
          <p:nvPr/>
        </p:nvSpPr>
        <p:spPr>
          <a:xfrm>
            <a:off x="4571976" y="1556025"/>
            <a:ext cx="15912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12 Sources</a:t>
            </a:r>
            <a:endParaRPr sz="1200">
              <a:solidFill>
                <a:srgbClr val="191919"/>
              </a:solidFill>
              <a:latin typeface="Trebuchet MS"/>
              <a:ea typeface="Trebuchet MS"/>
              <a:cs typeface="Trebuchet MS"/>
              <a:sym typeface="Trebuchet MS"/>
            </a:endParaRPr>
          </a:p>
        </p:txBody>
      </p:sp>
      <p:sp>
        <p:nvSpPr>
          <p:cNvPr id="372" name="Google Shape;372;p33"/>
          <p:cNvSpPr txBox="1"/>
          <p:nvPr/>
        </p:nvSpPr>
        <p:spPr>
          <a:xfrm>
            <a:off x="6163247" y="1556025"/>
            <a:ext cx="22608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Between 1.00 - 3.00</a:t>
            </a:r>
            <a:endParaRPr sz="1200">
              <a:solidFill>
                <a:srgbClr val="191919"/>
              </a:solidFill>
              <a:latin typeface="Trebuchet MS"/>
              <a:ea typeface="Trebuchet MS"/>
              <a:cs typeface="Trebuchet MS"/>
              <a:sym typeface="Trebuchet MS"/>
            </a:endParaRPr>
          </a:p>
        </p:txBody>
      </p:sp>
      <p:sp>
        <p:nvSpPr>
          <p:cNvPr id="373" name="Google Shape;373;p33"/>
          <p:cNvSpPr txBox="1"/>
          <p:nvPr/>
        </p:nvSpPr>
        <p:spPr>
          <a:xfrm>
            <a:off x="719976" y="2518825"/>
            <a:ext cx="19419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Name</a:t>
            </a:r>
            <a:endParaRPr b="1" sz="1700">
              <a:solidFill>
                <a:schemeClr val="lt1"/>
              </a:solidFill>
              <a:latin typeface="Raleway"/>
              <a:ea typeface="Raleway"/>
              <a:cs typeface="Raleway"/>
              <a:sym typeface="Raleway"/>
            </a:endParaRPr>
          </a:p>
        </p:txBody>
      </p:sp>
      <p:sp>
        <p:nvSpPr>
          <p:cNvPr id="374" name="Google Shape;374;p33"/>
          <p:cNvSpPr txBox="1"/>
          <p:nvPr/>
        </p:nvSpPr>
        <p:spPr>
          <a:xfrm>
            <a:off x="2661975" y="2518825"/>
            <a:ext cx="19101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Weekday</a:t>
            </a:r>
            <a:endParaRPr b="1" sz="1700">
              <a:solidFill>
                <a:schemeClr val="lt1"/>
              </a:solidFill>
              <a:latin typeface="Raleway"/>
              <a:ea typeface="Raleway"/>
              <a:cs typeface="Raleway"/>
              <a:sym typeface="Raleway"/>
            </a:endParaRPr>
          </a:p>
        </p:txBody>
      </p:sp>
      <p:sp>
        <p:nvSpPr>
          <p:cNvPr id="375" name="Google Shape;375;p33"/>
          <p:cNvSpPr txBox="1"/>
          <p:nvPr/>
        </p:nvSpPr>
        <p:spPr>
          <a:xfrm>
            <a:off x="4571898" y="2518825"/>
            <a:ext cx="19101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Time</a:t>
            </a:r>
            <a:endParaRPr b="1" sz="1700">
              <a:solidFill>
                <a:schemeClr val="lt1"/>
              </a:solidFill>
              <a:latin typeface="Raleway"/>
              <a:ea typeface="Raleway"/>
              <a:cs typeface="Raleway"/>
              <a:sym typeface="Raleway"/>
            </a:endParaRPr>
          </a:p>
        </p:txBody>
      </p:sp>
      <p:sp>
        <p:nvSpPr>
          <p:cNvPr id="376" name="Google Shape;376;p33"/>
          <p:cNvSpPr txBox="1"/>
          <p:nvPr/>
        </p:nvSpPr>
        <p:spPr>
          <a:xfrm>
            <a:off x="6482126" y="2518825"/>
            <a:ext cx="19419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Temp</a:t>
            </a:r>
            <a:endParaRPr b="1" sz="1700">
              <a:solidFill>
                <a:schemeClr val="lt1"/>
              </a:solidFill>
              <a:latin typeface="Raleway"/>
              <a:ea typeface="Raleway"/>
              <a:cs typeface="Raleway"/>
              <a:sym typeface="Raleway"/>
            </a:endParaRPr>
          </a:p>
        </p:txBody>
      </p:sp>
      <p:sp>
        <p:nvSpPr>
          <p:cNvPr id="377" name="Google Shape;377;p33"/>
          <p:cNvSpPr txBox="1"/>
          <p:nvPr/>
        </p:nvSpPr>
        <p:spPr>
          <a:xfrm>
            <a:off x="720039" y="2884525"/>
            <a:ext cx="19419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Lyft Type</a:t>
            </a:r>
            <a:endParaRPr sz="1200">
              <a:solidFill>
                <a:srgbClr val="191919"/>
              </a:solidFill>
              <a:latin typeface="Trebuchet MS"/>
              <a:ea typeface="Trebuchet MS"/>
              <a:cs typeface="Trebuchet MS"/>
              <a:sym typeface="Trebuchet MS"/>
            </a:endParaRPr>
          </a:p>
        </p:txBody>
      </p:sp>
      <p:sp>
        <p:nvSpPr>
          <p:cNvPr id="378" name="Google Shape;378;p33"/>
          <p:cNvSpPr txBox="1"/>
          <p:nvPr/>
        </p:nvSpPr>
        <p:spPr>
          <a:xfrm>
            <a:off x="2662037" y="2884525"/>
            <a:ext cx="19101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Day of the week</a:t>
            </a:r>
            <a:endParaRPr sz="1200">
              <a:solidFill>
                <a:srgbClr val="191919"/>
              </a:solidFill>
              <a:latin typeface="Trebuchet MS"/>
              <a:ea typeface="Trebuchet MS"/>
              <a:cs typeface="Trebuchet MS"/>
              <a:sym typeface="Trebuchet MS"/>
            </a:endParaRPr>
          </a:p>
        </p:txBody>
      </p:sp>
      <p:sp>
        <p:nvSpPr>
          <p:cNvPr id="379" name="Google Shape;379;p33"/>
          <p:cNvSpPr txBox="1"/>
          <p:nvPr/>
        </p:nvSpPr>
        <p:spPr>
          <a:xfrm>
            <a:off x="4571960" y="2884525"/>
            <a:ext cx="19101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Microseconds past 12 am</a:t>
            </a:r>
            <a:endParaRPr sz="1200">
              <a:solidFill>
                <a:srgbClr val="191919"/>
              </a:solidFill>
              <a:latin typeface="Trebuchet MS"/>
              <a:ea typeface="Trebuchet MS"/>
              <a:cs typeface="Trebuchet MS"/>
              <a:sym typeface="Trebuchet MS"/>
            </a:endParaRPr>
          </a:p>
        </p:txBody>
      </p:sp>
      <p:sp>
        <p:nvSpPr>
          <p:cNvPr id="380" name="Google Shape;380;p33"/>
          <p:cNvSpPr txBox="1"/>
          <p:nvPr/>
        </p:nvSpPr>
        <p:spPr>
          <a:xfrm>
            <a:off x="6482189" y="2884525"/>
            <a:ext cx="19419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The </a:t>
            </a:r>
            <a:r>
              <a:rPr lang="en" sz="1200">
                <a:solidFill>
                  <a:srgbClr val="191919"/>
                </a:solidFill>
                <a:latin typeface="Trebuchet MS"/>
                <a:ea typeface="Trebuchet MS"/>
                <a:cs typeface="Trebuchet MS"/>
                <a:sym typeface="Trebuchet MS"/>
              </a:rPr>
              <a:t>temperature</a:t>
            </a:r>
            <a:endParaRPr sz="1200">
              <a:solidFill>
                <a:srgbClr val="191919"/>
              </a:solidFill>
              <a:latin typeface="Trebuchet MS"/>
              <a:ea typeface="Trebuchet MS"/>
              <a:cs typeface="Trebuchet MS"/>
              <a:sym typeface="Trebuchet MS"/>
            </a:endParaRPr>
          </a:p>
        </p:txBody>
      </p:sp>
      <p:sp>
        <p:nvSpPr>
          <p:cNvPr id="381" name="Google Shape;381;p33"/>
          <p:cNvSpPr txBox="1"/>
          <p:nvPr/>
        </p:nvSpPr>
        <p:spPr>
          <a:xfrm>
            <a:off x="719938" y="3847325"/>
            <a:ext cx="19419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Clouds</a:t>
            </a:r>
            <a:endParaRPr b="1" sz="1700">
              <a:solidFill>
                <a:schemeClr val="lt1"/>
              </a:solidFill>
              <a:latin typeface="Raleway"/>
              <a:ea typeface="Raleway"/>
              <a:cs typeface="Raleway"/>
              <a:sym typeface="Raleway"/>
            </a:endParaRPr>
          </a:p>
        </p:txBody>
      </p:sp>
      <p:sp>
        <p:nvSpPr>
          <p:cNvPr id="382" name="Google Shape;382;p33"/>
          <p:cNvSpPr txBox="1"/>
          <p:nvPr/>
        </p:nvSpPr>
        <p:spPr>
          <a:xfrm>
            <a:off x="2661938" y="3847325"/>
            <a:ext cx="19101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Rain</a:t>
            </a:r>
            <a:endParaRPr b="1" sz="1700">
              <a:solidFill>
                <a:schemeClr val="lt1"/>
              </a:solidFill>
              <a:latin typeface="Raleway"/>
              <a:ea typeface="Raleway"/>
              <a:cs typeface="Raleway"/>
              <a:sym typeface="Raleway"/>
            </a:endParaRPr>
          </a:p>
        </p:txBody>
      </p:sp>
      <p:sp>
        <p:nvSpPr>
          <p:cNvPr id="383" name="Google Shape;383;p33"/>
          <p:cNvSpPr txBox="1"/>
          <p:nvPr/>
        </p:nvSpPr>
        <p:spPr>
          <a:xfrm>
            <a:off x="4571860" y="3847325"/>
            <a:ext cx="19101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Wind</a:t>
            </a:r>
            <a:endParaRPr b="1" sz="1700">
              <a:solidFill>
                <a:schemeClr val="lt1"/>
              </a:solidFill>
              <a:latin typeface="Raleway"/>
              <a:ea typeface="Raleway"/>
              <a:cs typeface="Raleway"/>
              <a:sym typeface="Raleway"/>
            </a:endParaRPr>
          </a:p>
        </p:txBody>
      </p:sp>
      <p:sp>
        <p:nvSpPr>
          <p:cNvPr id="384" name="Google Shape;384;p33"/>
          <p:cNvSpPr txBox="1"/>
          <p:nvPr/>
        </p:nvSpPr>
        <p:spPr>
          <a:xfrm>
            <a:off x="6482089" y="3847325"/>
            <a:ext cx="1941900" cy="3657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0" lIns="0" spcFirstLastPara="1" rIns="0" wrap="square" tIns="45700">
            <a:noAutofit/>
          </a:bodyPr>
          <a:lstStyle/>
          <a:p>
            <a:pPr indent="0" lvl="0" marL="0" rtl="0" algn="ctr">
              <a:spcBef>
                <a:spcPts val="0"/>
              </a:spcBef>
              <a:spcAft>
                <a:spcPts val="1600"/>
              </a:spcAft>
              <a:buNone/>
            </a:pPr>
            <a:r>
              <a:rPr b="1" lang="en" sz="1700">
                <a:solidFill>
                  <a:schemeClr val="lt1"/>
                </a:solidFill>
                <a:latin typeface="Raleway"/>
                <a:ea typeface="Raleway"/>
                <a:cs typeface="Raleway"/>
                <a:sym typeface="Raleway"/>
              </a:rPr>
              <a:t>Price</a:t>
            </a:r>
            <a:endParaRPr b="1" sz="1700">
              <a:solidFill>
                <a:schemeClr val="lt1"/>
              </a:solidFill>
              <a:latin typeface="Raleway"/>
              <a:ea typeface="Raleway"/>
              <a:cs typeface="Raleway"/>
              <a:sym typeface="Raleway"/>
            </a:endParaRPr>
          </a:p>
        </p:txBody>
      </p:sp>
      <p:sp>
        <p:nvSpPr>
          <p:cNvPr id="385" name="Google Shape;385;p33"/>
          <p:cNvSpPr txBox="1"/>
          <p:nvPr/>
        </p:nvSpPr>
        <p:spPr>
          <a:xfrm>
            <a:off x="720002" y="4213025"/>
            <a:ext cx="19419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Cloudiness from 0 - 1</a:t>
            </a:r>
            <a:endParaRPr sz="1200">
              <a:solidFill>
                <a:srgbClr val="191919"/>
              </a:solidFill>
              <a:latin typeface="Trebuchet MS"/>
              <a:ea typeface="Trebuchet MS"/>
              <a:cs typeface="Trebuchet MS"/>
              <a:sym typeface="Trebuchet MS"/>
            </a:endParaRPr>
          </a:p>
        </p:txBody>
      </p:sp>
      <p:sp>
        <p:nvSpPr>
          <p:cNvPr id="386" name="Google Shape;386;p33"/>
          <p:cNvSpPr txBox="1"/>
          <p:nvPr/>
        </p:nvSpPr>
        <p:spPr>
          <a:xfrm>
            <a:off x="2662000" y="4213025"/>
            <a:ext cx="19101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Inches in the last hour</a:t>
            </a:r>
            <a:endParaRPr sz="1200">
              <a:solidFill>
                <a:srgbClr val="191919"/>
              </a:solidFill>
              <a:latin typeface="Trebuchet MS"/>
              <a:ea typeface="Trebuchet MS"/>
              <a:cs typeface="Trebuchet MS"/>
              <a:sym typeface="Trebuchet MS"/>
            </a:endParaRPr>
          </a:p>
        </p:txBody>
      </p:sp>
      <p:sp>
        <p:nvSpPr>
          <p:cNvPr id="387" name="Google Shape;387;p33"/>
          <p:cNvSpPr txBox="1"/>
          <p:nvPr/>
        </p:nvSpPr>
        <p:spPr>
          <a:xfrm>
            <a:off x="4571922" y="4213025"/>
            <a:ext cx="1910100" cy="365700"/>
          </a:xfrm>
          <a:prstGeom prst="rect">
            <a:avLst/>
          </a:prstGeom>
          <a:no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Wind speed in mph</a:t>
            </a:r>
            <a:endParaRPr sz="1200">
              <a:solidFill>
                <a:srgbClr val="191919"/>
              </a:solidFill>
              <a:latin typeface="Trebuchet MS"/>
              <a:ea typeface="Trebuchet MS"/>
              <a:cs typeface="Trebuchet MS"/>
              <a:sym typeface="Trebuchet MS"/>
            </a:endParaRPr>
          </a:p>
        </p:txBody>
      </p:sp>
      <p:sp>
        <p:nvSpPr>
          <p:cNvPr id="388" name="Google Shape;388;p33"/>
          <p:cNvSpPr txBox="1"/>
          <p:nvPr/>
        </p:nvSpPr>
        <p:spPr>
          <a:xfrm>
            <a:off x="6482152" y="4213025"/>
            <a:ext cx="1941900" cy="365700"/>
          </a:xfrm>
          <a:prstGeom prst="rect">
            <a:avLst/>
          </a:prstGeom>
          <a:solidFill>
            <a:srgbClr val="FF60CF">
              <a:alpha val="50629"/>
            </a:srgbClr>
          </a:solidFill>
          <a:ln cap="flat" cmpd="sng" w="19050">
            <a:solidFill>
              <a:schemeClr val="dk1"/>
            </a:solidFill>
            <a:prstDash val="solid"/>
            <a:round/>
            <a:headEnd len="sm" w="sm" type="none"/>
            <a:tailEnd len="sm" w="sm" type="none"/>
          </a:ln>
        </p:spPr>
        <p:txBody>
          <a:bodyPr anchorCtr="0" anchor="t" bIns="0" lIns="0" spcFirstLastPara="1" rIns="0" wrap="square" tIns="91425">
            <a:noAutofit/>
          </a:bodyPr>
          <a:lstStyle/>
          <a:p>
            <a:pPr indent="0" lvl="0" marL="0" rtl="0" algn="ctr">
              <a:spcBef>
                <a:spcPts val="0"/>
              </a:spcBef>
              <a:spcAft>
                <a:spcPts val="1600"/>
              </a:spcAft>
              <a:buNone/>
            </a:pPr>
            <a:r>
              <a:rPr lang="en" sz="1200">
                <a:solidFill>
                  <a:srgbClr val="191919"/>
                </a:solidFill>
                <a:latin typeface="Trebuchet MS"/>
                <a:ea typeface="Trebuchet MS"/>
                <a:cs typeface="Trebuchet MS"/>
                <a:sym typeface="Trebuchet MS"/>
              </a:rPr>
              <a:t>Prediction Variable</a:t>
            </a:r>
            <a:endParaRPr sz="1200">
              <a:solidFill>
                <a:srgbClr val="191919"/>
              </a:solidFill>
              <a:latin typeface="Trebuchet MS"/>
              <a:ea typeface="Trebuchet MS"/>
              <a:cs typeface="Trebuchet MS"/>
              <a:sym typeface="Trebuchet MS"/>
            </a:endParaRPr>
          </a:p>
        </p:txBody>
      </p:sp>
      <p:grpSp>
        <p:nvGrpSpPr>
          <p:cNvPr id="389" name="Google Shape;389;p33"/>
          <p:cNvGrpSpPr/>
          <p:nvPr/>
        </p:nvGrpSpPr>
        <p:grpSpPr>
          <a:xfrm>
            <a:off x="72374" y="4798926"/>
            <a:ext cx="416998" cy="295449"/>
            <a:chOff x="72374" y="4798926"/>
            <a:chExt cx="416998" cy="295449"/>
          </a:xfrm>
        </p:grpSpPr>
        <p:pic>
          <p:nvPicPr>
            <p:cNvPr id="390" name="Google Shape;390;p33"/>
            <p:cNvPicPr preferRelativeResize="0"/>
            <p:nvPr/>
          </p:nvPicPr>
          <p:blipFill>
            <a:blip r:embed="rId3">
              <a:alphaModFix/>
            </a:blip>
            <a:stretch>
              <a:fillRect/>
            </a:stretch>
          </p:blipFill>
          <p:spPr>
            <a:xfrm>
              <a:off x="72374" y="4798926"/>
              <a:ext cx="416998" cy="295449"/>
            </a:xfrm>
            <a:prstGeom prst="rect">
              <a:avLst/>
            </a:prstGeom>
            <a:noFill/>
            <a:ln>
              <a:noFill/>
            </a:ln>
          </p:spPr>
        </p:pic>
        <p:pic>
          <p:nvPicPr>
            <p:cNvPr id="391" name="Google Shape;391;p33"/>
            <p:cNvPicPr preferRelativeResize="0"/>
            <p:nvPr/>
          </p:nvPicPr>
          <p:blipFill>
            <a:blip r:embed="rId4">
              <a:alphaModFix amt="37000"/>
            </a:blip>
            <a:stretch>
              <a:fillRect/>
            </a:stretch>
          </p:blipFill>
          <p:spPr>
            <a:xfrm>
              <a:off x="72374" y="4798926"/>
              <a:ext cx="416998" cy="295449"/>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Year-end Performance Review Business Meeting by Slidesgo">
  <a:themeElements>
    <a:clrScheme name="Simple Light">
      <a:dk1>
        <a:srgbClr val="191919"/>
      </a:dk1>
      <a:lt1>
        <a:srgbClr val="FF60CF"/>
      </a:lt1>
      <a:dk2>
        <a:srgbClr val="F0F0F0"/>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